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83" r:id="rId3"/>
    <p:sldId id="285" r:id="rId4"/>
    <p:sldId id="284" r:id="rId5"/>
    <p:sldId id="288" r:id="rId6"/>
    <p:sldId id="286" r:id="rId7"/>
    <p:sldId id="287" r:id="rId8"/>
    <p:sldId id="289" r:id="rId9"/>
    <p:sldId id="290" r:id="rId10"/>
    <p:sldId id="291" r:id="rId11"/>
    <p:sldId id="298" r:id="rId12"/>
    <p:sldId id="278" r:id="rId13"/>
    <p:sldId id="292" r:id="rId14"/>
    <p:sldId id="293" r:id="rId15"/>
    <p:sldId id="294" r:id="rId16"/>
    <p:sldId id="277" r:id="rId17"/>
    <p:sldId id="297" r:id="rId18"/>
    <p:sldId id="299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EB0B3"/>
    <a:srgbClr val="D80017"/>
    <a:srgbClr val="00FFFF"/>
    <a:srgbClr val="238531"/>
    <a:srgbClr val="FFF100"/>
    <a:srgbClr val="E2BA9F"/>
    <a:srgbClr val="CCA68B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26FEAAD-09B7-4C73-A778-A3AC0FE047A3}" v="294" dt="2023-04-05T18:22:01.165"/>
    <p1510:client id="{F6706C89-5ECA-4D9A-A8E6-A96C9ABC939B}" v="147" dt="2023-04-05T18:01:21.43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2" autoAdjust="0"/>
    <p:restoredTop sz="94660"/>
  </p:normalViewPr>
  <p:slideViewPr>
    <p:cSldViewPr snapToGrid="0" showGuides="1">
      <p:cViewPr varScale="1">
        <p:scale>
          <a:sx n="10" d="100"/>
          <a:sy n="10" d="100"/>
        </p:scale>
        <p:origin x="0" y="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Oathout" userId="6ff55ba14486fe89" providerId="LiveId" clId="{D26FEAAD-09B7-4C73-A778-A3AC0FE047A3}"/>
    <pc:docChg chg="custSel modSld">
      <pc:chgData name="Laura Oathout" userId="6ff55ba14486fe89" providerId="LiveId" clId="{D26FEAAD-09B7-4C73-A778-A3AC0FE047A3}" dt="2023-04-05T18:22:01.165" v="515"/>
      <pc:docMkLst>
        <pc:docMk/>
      </pc:docMkLst>
      <pc:sldChg chg="delSp mod setBg">
        <pc:chgData name="Laura Oathout" userId="6ff55ba14486fe89" providerId="LiveId" clId="{D26FEAAD-09B7-4C73-A778-A3AC0FE047A3}" dt="2023-04-05T18:22:00.377" v="19"/>
        <pc:sldMkLst>
          <pc:docMk/>
          <pc:sldMk cId="2312784001" sldId="257"/>
        </pc:sldMkLst>
        <pc:spChg chg="del">
          <ac:chgData name="Laura Oathout" userId="6ff55ba14486fe89" providerId="LiveId" clId="{D26FEAAD-09B7-4C73-A778-A3AC0FE047A3}" dt="2023-04-05T18:22:00.327" v="3"/>
          <ac:spMkLst>
            <pc:docMk/>
            <pc:sldMk cId="2312784001" sldId="257"/>
            <ac:spMk id="6" creationId="{2BF94C37-8415-8415-059D-A796D0082A2C}"/>
          </ac:spMkLst>
        </pc:spChg>
        <pc:spChg chg="del">
          <ac:chgData name="Laura Oathout" userId="6ff55ba14486fe89" providerId="LiveId" clId="{D26FEAAD-09B7-4C73-A778-A3AC0FE047A3}" dt="2023-04-05T18:22:00.341" v="7"/>
          <ac:spMkLst>
            <pc:docMk/>
            <pc:sldMk cId="2312784001" sldId="257"/>
            <ac:spMk id="9" creationId="{AE3AD686-79BE-2774-3935-0045588533E8}"/>
          </ac:spMkLst>
        </pc:spChg>
        <pc:spChg chg="del">
          <ac:chgData name="Laura Oathout" userId="6ff55ba14486fe89" providerId="LiveId" clId="{D26FEAAD-09B7-4C73-A778-A3AC0FE047A3}" dt="2023-04-05T18:22:00.341" v="13"/>
          <ac:spMkLst>
            <pc:docMk/>
            <pc:sldMk cId="2312784001" sldId="257"/>
            <ac:spMk id="10" creationId="{E62CF7F3-AE47-A7E8-D125-2CA05E3BF1E4}"/>
          </ac:spMkLst>
        </pc:spChg>
        <pc:spChg chg="del">
          <ac:chgData name="Laura Oathout" userId="6ff55ba14486fe89" providerId="LiveId" clId="{D26FEAAD-09B7-4C73-A778-A3AC0FE047A3}" dt="2023-04-05T18:22:00.327" v="1"/>
          <ac:spMkLst>
            <pc:docMk/>
            <pc:sldMk cId="2312784001" sldId="257"/>
            <ac:spMk id="11" creationId="{EDD9B73E-738A-7727-F7C7-768311F82AB9}"/>
          </ac:spMkLst>
        </pc:spChg>
        <pc:picChg chg="del">
          <ac:chgData name="Laura Oathout" userId="6ff55ba14486fe89" providerId="LiveId" clId="{D26FEAAD-09B7-4C73-A778-A3AC0FE047A3}" dt="2023-04-05T18:22:00.341" v="17"/>
          <ac:picMkLst>
            <pc:docMk/>
            <pc:sldMk cId="2312784001" sldId="257"/>
            <ac:picMk id="2" creationId="{BA1ACB3F-2A50-9526-119B-18AE47E77067}"/>
          </ac:picMkLst>
        </pc:picChg>
        <pc:picChg chg="del">
          <ac:chgData name="Laura Oathout" userId="6ff55ba14486fe89" providerId="LiveId" clId="{D26FEAAD-09B7-4C73-A778-A3AC0FE047A3}" dt="2023-04-05T18:22:00.341" v="11"/>
          <ac:picMkLst>
            <pc:docMk/>
            <pc:sldMk cId="2312784001" sldId="257"/>
            <ac:picMk id="7" creationId="{A67C95EA-E6B2-3AE6-C3DD-E18D6A29ABEF}"/>
          </ac:picMkLst>
        </pc:picChg>
        <pc:picChg chg="del">
          <ac:chgData name="Laura Oathout" userId="6ff55ba14486fe89" providerId="LiveId" clId="{D26FEAAD-09B7-4C73-A778-A3AC0FE047A3}" dt="2023-04-05T18:22:00.341" v="9"/>
          <ac:picMkLst>
            <pc:docMk/>
            <pc:sldMk cId="2312784001" sldId="257"/>
            <ac:picMk id="8" creationId="{1AB2AE64-9ECF-D3B8-78D4-74660F8CDECD}"/>
          </ac:picMkLst>
        </pc:picChg>
        <pc:picChg chg="del">
          <ac:chgData name="Laura Oathout" userId="6ff55ba14486fe89" providerId="LiveId" clId="{D26FEAAD-09B7-4C73-A778-A3AC0FE047A3}" dt="2023-04-05T18:22:00.341" v="15"/>
          <ac:picMkLst>
            <pc:docMk/>
            <pc:sldMk cId="2312784001" sldId="257"/>
            <ac:picMk id="31" creationId="{39C2874F-E929-4819-3E95-62A44ABD387B}"/>
          </ac:picMkLst>
        </pc:picChg>
        <pc:picChg chg="del">
          <ac:chgData name="Laura Oathout" userId="6ff55ba14486fe89" providerId="LiveId" clId="{D26FEAAD-09B7-4C73-A778-A3AC0FE047A3}" dt="2023-04-05T18:22:00.341" v="5"/>
          <ac:picMkLst>
            <pc:docMk/>
            <pc:sldMk cId="2312784001" sldId="257"/>
            <ac:picMk id="32" creationId="{5F60C48B-F00D-402A-BA97-BEB7411A14B1}"/>
          </ac:picMkLst>
        </pc:picChg>
      </pc:sldChg>
      <pc:sldChg chg="delSp mod setBg">
        <pc:chgData name="Laura Oathout" userId="6ff55ba14486fe89" providerId="LiveId" clId="{D26FEAAD-09B7-4C73-A778-A3AC0FE047A3}" dt="2023-04-05T18:22:01.086" v="441"/>
        <pc:sldMkLst>
          <pc:docMk/>
          <pc:sldMk cId="253098034" sldId="277"/>
        </pc:sldMkLst>
        <pc:spChg chg="del">
          <ac:chgData name="Laura Oathout" userId="6ff55ba14486fe89" providerId="LiveId" clId="{D26FEAAD-09B7-4C73-A778-A3AC0FE047A3}" dt="2023-04-05T18:22:01.024" v="373"/>
          <ac:spMkLst>
            <pc:docMk/>
            <pc:sldMk cId="253098034" sldId="277"/>
            <ac:spMk id="2" creationId="{005868F1-D0A5-DB3F-0844-D0A1599682B8}"/>
          </ac:spMkLst>
        </pc:spChg>
        <pc:spChg chg="del">
          <ac:chgData name="Laura Oathout" userId="6ff55ba14486fe89" providerId="LiveId" clId="{D26FEAAD-09B7-4C73-A778-A3AC0FE047A3}" dt="2023-04-05T18:22:01.023" v="369"/>
          <ac:spMkLst>
            <pc:docMk/>
            <pc:sldMk cId="253098034" sldId="277"/>
            <ac:spMk id="6" creationId="{2BF94C37-8415-8415-059D-A796D0082A2C}"/>
          </ac:spMkLst>
        </pc:spChg>
        <pc:spChg chg="del">
          <ac:chgData name="Laura Oathout" userId="6ff55ba14486fe89" providerId="LiveId" clId="{D26FEAAD-09B7-4C73-A778-A3AC0FE047A3}" dt="2023-04-05T18:22:01.038" v="419"/>
          <ac:spMkLst>
            <pc:docMk/>
            <pc:sldMk cId="253098034" sldId="277"/>
            <ac:spMk id="12" creationId="{35550C80-37AE-64D3-F634-51B98CF20A0F}"/>
          </ac:spMkLst>
        </pc:spChg>
        <pc:spChg chg="del">
          <ac:chgData name="Laura Oathout" userId="6ff55ba14486fe89" providerId="LiveId" clId="{D26FEAAD-09B7-4C73-A778-A3AC0FE047A3}" dt="2023-04-05T18:22:01.038" v="421"/>
          <ac:spMkLst>
            <pc:docMk/>
            <pc:sldMk cId="253098034" sldId="277"/>
            <ac:spMk id="15" creationId="{AC7232C3-15B5-CA31-783C-93B756F8195E}"/>
          </ac:spMkLst>
        </pc:spChg>
        <pc:spChg chg="del">
          <ac:chgData name="Laura Oathout" userId="6ff55ba14486fe89" providerId="LiveId" clId="{D26FEAAD-09B7-4C73-A778-A3AC0FE047A3}" dt="2023-04-05T18:22:01.038" v="399"/>
          <ac:spMkLst>
            <pc:docMk/>
            <pc:sldMk cId="253098034" sldId="277"/>
            <ac:spMk id="16" creationId="{4C29B0F5-633F-75CD-31F3-B4C819B0E41C}"/>
          </ac:spMkLst>
        </pc:spChg>
        <pc:spChg chg="del">
          <ac:chgData name="Laura Oathout" userId="6ff55ba14486fe89" providerId="LiveId" clId="{D26FEAAD-09B7-4C73-A778-A3AC0FE047A3}" dt="2023-04-05T18:22:01.038" v="407"/>
          <ac:spMkLst>
            <pc:docMk/>
            <pc:sldMk cId="253098034" sldId="277"/>
            <ac:spMk id="17" creationId="{D91CEF05-FC96-CC64-C523-75C3E2F12EE0}"/>
          </ac:spMkLst>
        </pc:spChg>
        <pc:spChg chg="del">
          <ac:chgData name="Laura Oathout" userId="6ff55ba14486fe89" providerId="LiveId" clId="{D26FEAAD-09B7-4C73-A778-A3AC0FE047A3}" dt="2023-04-05T18:22:01.055" v="433"/>
          <ac:spMkLst>
            <pc:docMk/>
            <pc:sldMk cId="253098034" sldId="277"/>
            <ac:spMk id="18" creationId="{D7E0D3A6-4084-9BB8-5B1C-97E2A16A81D9}"/>
          </ac:spMkLst>
        </pc:spChg>
        <pc:spChg chg="del">
          <ac:chgData name="Laura Oathout" userId="6ff55ba14486fe89" providerId="LiveId" clId="{D26FEAAD-09B7-4C73-A778-A3AC0FE047A3}" dt="2023-04-05T18:22:01.055" v="435"/>
          <ac:spMkLst>
            <pc:docMk/>
            <pc:sldMk cId="253098034" sldId="277"/>
            <ac:spMk id="20" creationId="{DBB2627D-CA85-9C81-3374-D13E526318CF}"/>
          </ac:spMkLst>
        </pc:spChg>
        <pc:spChg chg="del">
          <ac:chgData name="Laura Oathout" userId="6ff55ba14486fe89" providerId="LiveId" clId="{D26FEAAD-09B7-4C73-A778-A3AC0FE047A3}" dt="2023-04-05T18:22:01.021" v="367"/>
          <ac:spMkLst>
            <pc:docMk/>
            <pc:sldMk cId="253098034" sldId="277"/>
            <ac:spMk id="21" creationId="{1ED97C90-4E56-3F51-CC70-D262B2311F2A}"/>
          </ac:spMkLst>
        </pc:spChg>
        <pc:spChg chg="del">
          <ac:chgData name="Laura Oathout" userId="6ff55ba14486fe89" providerId="LiveId" clId="{D26FEAAD-09B7-4C73-A778-A3AC0FE047A3}" dt="2023-04-05T18:22:01.038" v="405"/>
          <ac:spMkLst>
            <pc:docMk/>
            <pc:sldMk cId="253098034" sldId="277"/>
            <ac:spMk id="22" creationId="{B35D1AC3-0A41-5BF1-CB2A-EC0E2C0F112F}"/>
          </ac:spMkLst>
        </pc:spChg>
        <pc:spChg chg="del">
          <ac:chgData name="Laura Oathout" userId="6ff55ba14486fe89" providerId="LiveId" clId="{D26FEAAD-09B7-4C73-A778-A3AC0FE047A3}" dt="2023-04-05T18:22:01.055" v="425"/>
          <ac:spMkLst>
            <pc:docMk/>
            <pc:sldMk cId="253098034" sldId="277"/>
            <ac:spMk id="25" creationId="{82866443-89DF-B5EE-8615-C549374B0073}"/>
          </ac:spMkLst>
        </pc:spChg>
        <pc:spChg chg="del">
          <ac:chgData name="Laura Oathout" userId="6ff55ba14486fe89" providerId="LiveId" clId="{D26FEAAD-09B7-4C73-A778-A3AC0FE047A3}" dt="2023-04-05T18:22:01.055" v="439"/>
          <ac:spMkLst>
            <pc:docMk/>
            <pc:sldMk cId="253098034" sldId="277"/>
            <ac:spMk id="29" creationId="{FAC88045-7B7D-9F7D-FC21-025A7E415061}"/>
          </ac:spMkLst>
        </pc:spChg>
        <pc:spChg chg="del">
          <ac:chgData name="Laura Oathout" userId="6ff55ba14486fe89" providerId="LiveId" clId="{D26FEAAD-09B7-4C73-A778-A3AC0FE047A3}" dt="2023-04-05T18:22:01.030" v="393"/>
          <ac:spMkLst>
            <pc:docMk/>
            <pc:sldMk cId="253098034" sldId="277"/>
            <ac:spMk id="44" creationId="{88B5C159-AF78-4A1F-4A11-37F1F98DDE8B}"/>
          </ac:spMkLst>
        </pc:spChg>
        <pc:spChg chg="del">
          <ac:chgData name="Laura Oathout" userId="6ff55ba14486fe89" providerId="LiveId" clId="{D26FEAAD-09B7-4C73-A778-A3AC0FE047A3}" dt="2023-04-05T18:22:01.030" v="387"/>
          <ac:spMkLst>
            <pc:docMk/>
            <pc:sldMk cId="253098034" sldId="277"/>
            <ac:spMk id="46" creationId="{43DA8EE5-749C-3949-52A5-6317B5A7AE5B}"/>
          </ac:spMkLst>
        </pc:spChg>
        <pc:spChg chg="del">
          <ac:chgData name="Laura Oathout" userId="6ff55ba14486fe89" providerId="LiveId" clId="{D26FEAAD-09B7-4C73-A778-A3AC0FE047A3}" dt="2023-04-05T18:22:01.055" v="437"/>
          <ac:spMkLst>
            <pc:docMk/>
            <pc:sldMk cId="253098034" sldId="277"/>
            <ac:spMk id="56" creationId="{EDECDFC0-6C9D-E4E1-9FDA-E78B3867AF8E}"/>
          </ac:spMkLst>
        </pc:spChg>
        <pc:grpChg chg="del">
          <ac:chgData name="Laura Oathout" userId="6ff55ba14486fe89" providerId="LiveId" clId="{D26FEAAD-09B7-4C73-A778-A3AC0FE047A3}" dt="2023-04-05T18:22:01.030" v="381"/>
          <ac:grpSpMkLst>
            <pc:docMk/>
            <pc:sldMk cId="253098034" sldId="277"/>
            <ac:grpSpMk id="47" creationId="{4D9DF25F-BBBB-5360-EEF4-D0415768A3F4}"/>
          </ac:grpSpMkLst>
        </pc:grpChg>
        <pc:grpChg chg="del">
          <ac:chgData name="Laura Oathout" userId="6ff55ba14486fe89" providerId="LiveId" clId="{D26FEAAD-09B7-4C73-A778-A3AC0FE047A3}" dt="2023-04-05T18:22:01.028" v="377"/>
          <ac:grpSpMkLst>
            <pc:docMk/>
            <pc:sldMk cId="253098034" sldId="277"/>
            <ac:grpSpMk id="51" creationId="{009D9891-7744-86A2-6234-3771CB5B2ED0}"/>
          </ac:grpSpMkLst>
        </pc:grpChg>
        <pc:picChg chg="del">
          <ac:chgData name="Laura Oathout" userId="6ff55ba14486fe89" providerId="LiveId" clId="{D26FEAAD-09B7-4C73-A778-A3AC0FE047A3}" dt="2023-04-05T18:22:01.038" v="397"/>
          <ac:picMkLst>
            <pc:docMk/>
            <pc:sldMk cId="253098034" sldId="277"/>
            <ac:picMk id="3" creationId="{553BCA3C-48AC-62AF-B7D1-EBDE3A0C9024}"/>
          </ac:picMkLst>
        </pc:picChg>
        <pc:picChg chg="del">
          <ac:chgData name="Laura Oathout" userId="6ff55ba14486fe89" providerId="LiveId" clId="{D26FEAAD-09B7-4C73-A778-A3AC0FE047A3}" dt="2023-04-05T18:22:01.038" v="403"/>
          <ac:picMkLst>
            <pc:docMk/>
            <pc:sldMk cId="253098034" sldId="277"/>
            <ac:picMk id="4" creationId="{9CCCDB01-7425-03B3-0D7C-E45F1C507E70}"/>
          </ac:picMkLst>
        </pc:picChg>
        <pc:picChg chg="del">
          <ac:chgData name="Laura Oathout" userId="6ff55ba14486fe89" providerId="LiveId" clId="{D26FEAAD-09B7-4C73-A778-A3AC0FE047A3}" dt="2023-04-05T18:22:01.038" v="409"/>
          <ac:picMkLst>
            <pc:docMk/>
            <pc:sldMk cId="253098034" sldId="277"/>
            <ac:picMk id="7" creationId="{2BC7B58C-9350-139E-5ACC-F0D40BBCE374}"/>
          </ac:picMkLst>
        </pc:picChg>
        <pc:picChg chg="del">
          <ac:chgData name="Laura Oathout" userId="6ff55ba14486fe89" providerId="LiveId" clId="{D26FEAAD-09B7-4C73-A778-A3AC0FE047A3}" dt="2023-04-05T18:22:01.024" v="371"/>
          <ac:picMkLst>
            <pc:docMk/>
            <pc:sldMk cId="253098034" sldId="277"/>
            <ac:picMk id="8" creationId="{1AB2AE64-9ECF-D3B8-78D4-74660F8CDECD}"/>
          </ac:picMkLst>
        </pc:picChg>
        <pc:picChg chg="del">
          <ac:chgData name="Laura Oathout" userId="6ff55ba14486fe89" providerId="LiveId" clId="{D26FEAAD-09B7-4C73-A778-A3AC0FE047A3}" dt="2023-04-05T18:22:01.028" v="375"/>
          <ac:picMkLst>
            <pc:docMk/>
            <pc:sldMk cId="253098034" sldId="277"/>
            <ac:picMk id="11" creationId="{3A5864B1-792C-D2FE-6FE3-C1B789012141}"/>
          </ac:picMkLst>
        </pc:picChg>
        <pc:picChg chg="del">
          <ac:chgData name="Laura Oathout" userId="6ff55ba14486fe89" providerId="LiveId" clId="{D26FEAAD-09B7-4C73-A778-A3AC0FE047A3}" dt="2023-04-05T18:22:01.038" v="411"/>
          <ac:picMkLst>
            <pc:docMk/>
            <pc:sldMk cId="253098034" sldId="277"/>
            <ac:picMk id="14" creationId="{8453D1FC-149F-8CC2-9BBC-6C306A263423}"/>
          </ac:picMkLst>
        </pc:picChg>
        <pc:picChg chg="del">
          <ac:chgData name="Laura Oathout" userId="6ff55ba14486fe89" providerId="LiveId" clId="{D26FEAAD-09B7-4C73-A778-A3AC0FE047A3}" dt="2023-04-05T18:22:01.038" v="413"/>
          <ac:picMkLst>
            <pc:docMk/>
            <pc:sldMk cId="253098034" sldId="277"/>
            <ac:picMk id="23" creationId="{3C790F5B-8FFF-7E4D-10FB-BACCF0F107A1}"/>
          </ac:picMkLst>
        </pc:picChg>
        <pc:picChg chg="del">
          <ac:chgData name="Laura Oathout" userId="6ff55ba14486fe89" providerId="LiveId" clId="{D26FEAAD-09B7-4C73-A778-A3AC0FE047A3}" dt="2023-04-05T18:22:01.038" v="423"/>
          <ac:picMkLst>
            <pc:docMk/>
            <pc:sldMk cId="253098034" sldId="277"/>
            <ac:picMk id="24" creationId="{51418D94-24DD-DFFF-8016-AB6C17F8BF4E}"/>
          </ac:picMkLst>
        </pc:picChg>
        <pc:picChg chg="del">
          <ac:chgData name="Laura Oathout" userId="6ff55ba14486fe89" providerId="LiveId" clId="{D26FEAAD-09B7-4C73-A778-A3AC0FE047A3}" dt="2023-04-05T18:22:01.055" v="427"/>
          <ac:picMkLst>
            <pc:docMk/>
            <pc:sldMk cId="253098034" sldId="277"/>
            <ac:picMk id="27" creationId="{669AAB8F-3C43-0F29-FD77-CF87543C8738}"/>
          </ac:picMkLst>
        </pc:picChg>
        <pc:picChg chg="del">
          <ac:chgData name="Laura Oathout" userId="6ff55ba14486fe89" providerId="LiveId" clId="{D26FEAAD-09B7-4C73-A778-A3AC0FE047A3}" dt="2023-04-05T18:22:01.038" v="415"/>
          <ac:picMkLst>
            <pc:docMk/>
            <pc:sldMk cId="253098034" sldId="277"/>
            <ac:picMk id="28" creationId="{89CF713D-7053-F898-5165-F1007F2A3618}"/>
          </ac:picMkLst>
        </pc:picChg>
        <pc:picChg chg="del">
          <ac:chgData name="Laura Oathout" userId="6ff55ba14486fe89" providerId="LiveId" clId="{D26FEAAD-09B7-4C73-A778-A3AC0FE047A3}" dt="2023-04-05T18:22:01.038" v="401"/>
          <ac:picMkLst>
            <pc:docMk/>
            <pc:sldMk cId="253098034" sldId="277"/>
            <ac:picMk id="30" creationId="{2C31247D-C9DA-5082-BEFB-64C7C9C22544}"/>
          </ac:picMkLst>
        </pc:picChg>
        <pc:picChg chg="del">
          <ac:chgData name="Laura Oathout" userId="6ff55ba14486fe89" providerId="LiveId" clId="{D26FEAAD-09B7-4C73-A778-A3AC0FE047A3}" dt="2023-04-05T18:22:01.038" v="417"/>
          <ac:picMkLst>
            <pc:docMk/>
            <pc:sldMk cId="253098034" sldId="277"/>
            <ac:picMk id="32" creationId="{173F7216-8038-70E0-DAE2-476A584C3237}"/>
          </ac:picMkLst>
        </pc:picChg>
        <pc:picChg chg="del">
          <ac:chgData name="Laura Oathout" userId="6ff55ba14486fe89" providerId="LiveId" clId="{D26FEAAD-09B7-4C73-A778-A3AC0FE047A3}" dt="2023-04-05T18:22:01.055" v="429"/>
          <ac:picMkLst>
            <pc:docMk/>
            <pc:sldMk cId="253098034" sldId="277"/>
            <ac:picMk id="35" creationId="{6307787A-6CE7-E2CC-4274-68A8C35DE3BC}"/>
          </ac:picMkLst>
        </pc:picChg>
        <pc:picChg chg="del">
          <ac:chgData name="Laura Oathout" userId="6ff55ba14486fe89" providerId="LiveId" clId="{D26FEAAD-09B7-4C73-A778-A3AC0FE047A3}" dt="2023-04-05T18:22:01.030" v="389"/>
          <ac:picMkLst>
            <pc:docMk/>
            <pc:sldMk cId="253098034" sldId="277"/>
            <ac:picMk id="40" creationId="{E2C2FA9B-3B4E-BF49-6FA5-53AD2A96245A}"/>
          </ac:picMkLst>
        </pc:picChg>
        <pc:picChg chg="del">
          <ac:chgData name="Laura Oathout" userId="6ff55ba14486fe89" providerId="LiveId" clId="{D26FEAAD-09B7-4C73-A778-A3AC0FE047A3}" dt="2023-04-05T18:22:01.038" v="395"/>
          <ac:picMkLst>
            <pc:docMk/>
            <pc:sldMk cId="253098034" sldId="277"/>
            <ac:picMk id="42" creationId="{2D76915D-8C21-6467-B669-439AEF4A544D}"/>
          </ac:picMkLst>
        </pc:picChg>
        <pc:picChg chg="del">
          <ac:chgData name="Laura Oathout" userId="6ff55ba14486fe89" providerId="LiveId" clId="{D26FEAAD-09B7-4C73-A778-A3AC0FE047A3}" dt="2023-04-05T18:22:01.030" v="391"/>
          <ac:picMkLst>
            <pc:docMk/>
            <pc:sldMk cId="253098034" sldId="277"/>
            <ac:picMk id="43" creationId="{05D092C2-378D-3279-DAD9-33EDE7C19D31}"/>
          </ac:picMkLst>
        </pc:picChg>
        <pc:picChg chg="del">
          <ac:chgData name="Laura Oathout" userId="6ff55ba14486fe89" providerId="LiveId" clId="{D26FEAAD-09B7-4C73-A778-A3AC0FE047A3}" dt="2023-04-05T18:22:01.030" v="385"/>
          <ac:picMkLst>
            <pc:docMk/>
            <pc:sldMk cId="253098034" sldId="277"/>
            <ac:picMk id="45" creationId="{D093A529-749F-E42F-301D-1EFAA79AF845}"/>
          </ac:picMkLst>
        </pc:picChg>
        <pc:picChg chg="del">
          <ac:chgData name="Laura Oathout" userId="6ff55ba14486fe89" providerId="LiveId" clId="{D26FEAAD-09B7-4C73-A778-A3AC0FE047A3}" dt="2023-04-05T18:22:01.030" v="383"/>
          <ac:picMkLst>
            <pc:docMk/>
            <pc:sldMk cId="253098034" sldId="277"/>
            <ac:picMk id="48" creationId="{333685A5-5005-592A-2DCC-1C7DBC969868}"/>
          </ac:picMkLst>
        </pc:picChg>
        <pc:picChg chg="del">
          <ac:chgData name="Laura Oathout" userId="6ff55ba14486fe89" providerId="LiveId" clId="{D26FEAAD-09B7-4C73-A778-A3AC0FE047A3}" dt="2023-04-05T18:22:01.030" v="379"/>
          <ac:picMkLst>
            <pc:docMk/>
            <pc:sldMk cId="253098034" sldId="277"/>
            <ac:picMk id="52" creationId="{4872765E-A52F-8A02-0063-EB8B1B1A06EC}"/>
          </ac:picMkLst>
        </pc:picChg>
        <pc:picChg chg="del">
          <ac:chgData name="Laura Oathout" userId="6ff55ba14486fe89" providerId="LiveId" clId="{D26FEAAD-09B7-4C73-A778-A3AC0FE047A3}" dt="2023-04-05T18:22:01.055" v="431"/>
          <ac:picMkLst>
            <pc:docMk/>
            <pc:sldMk cId="253098034" sldId="277"/>
            <ac:picMk id="55" creationId="{C820AD78-E332-14A9-B1FB-02C456B6E332}"/>
          </ac:picMkLst>
        </pc:picChg>
      </pc:sldChg>
      <pc:sldChg chg="delSp mod setBg">
        <pc:chgData name="Laura Oathout" userId="6ff55ba14486fe89" providerId="LiveId" clId="{D26FEAAD-09B7-4C73-A778-A3AC0FE047A3}" dt="2023-04-05T18:22:00.850" v="239"/>
        <pc:sldMkLst>
          <pc:docMk/>
          <pc:sldMk cId="3740467103" sldId="278"/>
        </pc:sldMkLst>
        <pc:spChg chg="del">
          <ac:chgData name="Laura Oathout" userId="6ff55ba14486fe89" providerId="LiveId" clId="{D26FEAAD-09B7-4C73-A778-A3AC0FE047A3}" dt="2023-04-05T18:22:00.802" v="203"/>
          <ac:spMkLst>
            <pc:docMk/>
            <pc:sldMk cId="3740467103" sldId="278"/>
            <ac:spMk id="6" creationId="{2BF94C37-8415-8415-059D-A796D0082A2C}"/>
          </ac:spMkLst>
        </pc:spChg>
        <pc:spChg chg="del">
          <ac:chgData name="Laura Oathout" userId="6ff55ba14486fe89" providerId="LiveId" clId="{D26FEAAD-09B7-4C73-A778-A3AC0FE047A3}" dt="2023-04-05T18:22:00.805" v="209"/>
          <ac:spMkLst>
            <pc:docMk/>
            <pc:sldMk cId="3740467103" sldId="278"/>
            <ac:spMk id="7" creationId="{0D4088C6-5CC7-6CFE-742B-220B867788A8}"/>
          </ac:spMkLst>
        </pc:spChg>
        <pc:spChg chg="del">
          <ac:chgData name="Laura Oathout" userId="6ff55ba14486fe89" providerId="LiveId" clId="{D26FEAAD-09B7-4C73-A778-A3AC0FE047A3}" dt="2023-04-05T18:22:00.827" v="233"/>
          <ac:spMkLst>
            <pc:docMk/>
            <pc:sldMk cId="3740467103" sldId="278"/>
            <ac:spMk id="9" creationId="{5144EB54-71AA-A5C4-ACE5-00671C82AF6A}"/>
          </ac:spMkLst>
        </pc:spChg>
        <pc:spChg chg="del">
          <ac:chgData name="Laura Oathout" userId="6ff55ba14486fe89" providerId="LiveId" clId="{D26FEAAD-09B7-4C73-A778-A3AC0FE047A3}" dt="2023-04-05T18:22:00.802" v="201"/>
          <ac:spMkLst>
            <pc:docMk/>
            <pc:sldMk cId="3740467103" sldId="278"/>
            <ac:spMk id="10" creationId="{B263BD6C-5FA5-A0A1-A017-86BE99766BA3}"/>
          </ac:spMkLst>
        </pc:spChg>
        <pc:spChg chg="del">
          <ac:chgData name="Laura Oathout" userId="6ff55ba14486fe89" providerId="LiveId" clId="{D26FEAAD-09B7-4C73-A778-A3AC0FE047A3}" dt="2023-04-05T18:22:00.827" v="235"/>
          <ac:spMkLst>
            <pc:docMk/>
            <pc:sldMk cId="3740467103" sldId="278"/>
            <ac:spMk id="11" creationId="{590F35AA-7DD0-71BC-DDF8-C6AF1472116F}"/>
          </ac:spMkLst>
        </pc:spChg>
        <pc:spChg chg="del">
          <ac:chgData name="Laura Oathout" userId="6ff55ba14486fe89" providerId="LiveId" clId="{D26FEAAD-09B7-4C73-A778-A3AC0FE047A3}" dt="2023-04-05T18:22:00.811" v="213"/>
          <ac:spMkLst>
            <pc:docMk/>
            <pc:sldMk cId="3740467103" sldId="278"/>
            <ac:spMk id="17" creationId="{1E03596E-B9CA-8BFA-3299-B49533786387}"/>
          </ac:spMkLst>
        </pc:spChg>
        <pc:spChg chg="del">
          <ac:chgData name="Laura Oathout" userId="6ff55ba14486fe89" providerId="LiveId" clId="{D26FEAAD-09B7-4C73-A778-A3AC0FE047A3}" dt="2023-04-05T18:22:00.824" v="231"/>
          <ac:spMkLst>
            <pc:docMk/>
            <pc:sldMk cId="3740467103" sldId="278"/>
            <ac:spMk id="23" creationId="{68573D25-7B13-463E-D0D8-05C3FE94A981}"/>
          </ac:spMkLst>
        </pc:spChg>
        <pc:spChg chg="del">
          <ac:chgData name="Laura Oathout" userId="6ff55ba14486fe89" providerId="LiveId" clId="{D26FEAAD-09B7-4C73-A778-A3AC0FE047A3}" dt="2023-04-05T18:22:00.815" v="217"/>
          <ac:spMkLst>
            <pc:docMk/>
            <pc:sldMk cId="3740467103" sldId="278"/>
            <ac:spMk id="28" creationId="{618C86F3-469E-DFE9-0254-4BA6C40DD797}"/>
          </ac:spMkLst>
        </pc:spChg>
        <pc:spChg chg="del">
          <ac:chgData name="Laura Oathout" userId="6ff55ba14486fe89" providerId="LiveId" clId="{D26FEAAD-09B7-4C73-A778-A3AC0FE047A3}" dt="2023-04-05T18:22:00.827" v="237"/>
          <ac:spMkLst>
            <pc:docMk/>
            <pc:sldMk cId="3740467103" sldId="278"/>
            <ac:spMk id="29" creationId="{268C579F-114A-7485-BFB6-38013D9C1B5E}"/>
          </ac:spMkLst>
        </pc:spChg>
        <pc:spChg chg="del">
          <ac:chgData name="Laura Oathout" userId="6ff55ba14486fe89" providerId="LiveId" clId="{D26FEAAD-09B7-4C73-A778-A3AC0FE047A3}" dt="2023-04-05T18:22:00.815" v="219"/>
          <ac:spMkLst>
            <pc:docMk/>
            <pc:sldMk cId="3740467103" sldId="278"/>
            <ac:spMk id="30" creationId="{5727ECDC-E276-32B3-FADA-20B83C1E11CD}"/>
          </ac:spMkLst>
        </pc:spChg>
        <pc:spChg chg="del">
          <ac:chgData name="Laura Oathout" userId="6ff55ba14486fe89" providerId="LiveId" clId="{D26FEAAD-09B7-4C73-A778-A3AC0FE047A3}" dt="2023-04-05T18:22:00.818" v="221"/>
          <ac:spMkLst>
            <pc:docMk/>
            <pc:sldMk cId="3740467103" sldId="278"/>
            <ac:spMk id="31" creationId="{430276C2-4C7A-1A4C-1C18-F26894FE0D99}"/>
          </ac:spMkLst>
        </pc:spChg>
        <pc:picChg chg="del">
          <ac:chgData name="Laura Oathout" userId="6ff55ba14486fe89" providerId="LiveId" clId="{D26FEAAD-09B7-4C73-A778-A3AC0FE047A3}" dt="2023-04-05T18:22:00.805" v="207"/>
          <ac:picMkLst>
            <pc:docMk/>
            <pc:sldMk cId="3740467103" sldId="278"/>
            <ac:picMk id="8" creationId="{1AB2AE64-9ECF-D3B8-78D4-74660F8CDECD}"/>
          </ac:picMkLst>
        </pc:picChg>
        <pc:picChg chg="del">
          <ac:chgData name="Laura Oathout" userId="6ff55ba14486fe89" providerId="LiveId" clId="{D26FEAAD-09B7-4C73-A778-A3AC0FE047A3}" dt="2023-04-05T18:22:00.821" v="225"/>
          <ac:picMkLst>
            <pc:docMk/>
            <pc:sldMk cId="3740467103" sldId="278"/>
            <ac:picMk id="12" creationId="{E41FB3E3-3FB7-12BB-6E7E-8573B2EDDDF6}"/>
          </ac:picMkLst>
        </pc:picChg>
        <pc:picChg chg="del">
          <ac:chgData name="Laura Oathout" userId="6ff55ba14486fe89" providerId="LiveId" clId="{D26FEAAD-09B7-4C73-A778-A3AC0FE047A3}" dt="2023-04-05T18:22:00.810" v="211"/>
          <ac:picMkLst>
            <pc:docMk/>
            <pc:sldMk cId="3740467103" sldId="278"/>
            <ac:picMk id="16" creationId="{8F481A67-244A-379C-7CB3-192004E4A927}"/>
          </ac:picMkLst>
        </pc:picChg>
        <pc:picChg chg="del">
          <ac:chgData name="Laura Oathout" userId="6ff55ba14486fe89" providerId="LiveId" clId="{D26FEAAD-09B7-4C73-A778-A3AC0FE047A3}" dt="2023-04-05T18:22:00.813" v="215"/>
          <ac:picMkLst>
            <pc:docMk/>
            <pc:sldMk cId="3740467103" sldId="278"/>
            <ac:picMk id="22" creationId="{BD1354BA-14BD-442A-7040-798AB1D9C3B4}"/>
          </ac:picMkLst>
        </pc:picChg>
        <pc:picChg chg="del">
          <ac:chgData name="Laura Oathout" userId="6ff55ba14486fe89" providerId="LiveId" clId="{D26FEAAD-09B7-4C73-A778-A3AC0FE047A3}" dt="2023-04-05T18:22:00.819" v="223"/>
          <ac:picMkLst>
            <pc:docMk/>
            <pc:sldMk cId="3740467103" sldId="278"/>
            <ac:picMk id="32" creationId="{1A968EAA-20EC-0C2E-95B8-0AEDD94F678D}"/>
          </ac:picMkLst>
        </pc:picChg>
        <pc:picChg chg="del">
          <ac:chgData name="Laura Oathout" userId="6ff55ba14486fe89" providerId="LiveId" clId="{D26FEAAD-09B7-4C73-A778-A3AC0FE047A3}" dt="2023-04-05T18:22:00.821" v="227"/>
          <ac:picMkLst>
            <pc:docMk/>
            <pc:sldMk cId="3740467103" sldId="278"/>
            <ac:picMk id="33" creationId="{4C8677F3-60B2-8849-2C35-F6BA682E3E7D}"/>
          </ac:picMkLst>
        </pc:picChg>
        <pc:picChg chg="del">
          <ac:chgData name="Laura Oathout" userId="6ff55ba14486fe89" providerId="LiveId" clId="{D26FEAAD-09B7-4C73-A778-A3AC0FE047A3}" dt="2023-04-05T18:22:00.821" v="229"/>
          <ac:picMkLst>
            <pc:docMk/>
            <pc:sldMk cId="3740467103" sldId="278"/>
            <ac:picMk id="34" creationId="{9CA12E77-4B53-3828-500C-B7C95BD23D65}"/>
          </ac:picMkLst>
        </pc:picChg>
        <pc:picChg chg="del">
          <ac:chgData name="Laura Oathout" userId="6ff55ba14486fe89" providerId="LiveId" clId="{D26FEAAD-09B7-4C73-A778-A3AC0FE047A3}" dt="2023-04-05T18:22:00.805" v="205"/>
          <ac:picMkLst>
            <pc:docMk/>
            <pc:sldMk cId="3740467103" sldId="278"/>
            <ac:picMk id="35" creationId="{6A6A50E1-881B-568A-A9E6-F5EDBC45DF28}"/>
          </ac:picMkLst>
        </pc:picChg>
      </pc:sldChg>
      <pc:sldChg chg="delSp mod setBg">
        <pc:chgData name="Laura Oathout" userId="6ff55ba14486fe89" providerId="LiveId" clId="{D26FEAAD-09B7-4C73-A778-A3AC0FE047A3}" dt="2023-04-05T18:22:00.405" v="33"/>
        <pc:sldMkLst>
          <pc:docMk/>
          <pc:sldMk cId="1799878654" sldId="283"/>
        </pc:sldMkLst>
        <pc:spChg chg="del">
          <ac:chgData name="Laura Oathout" userId="6ff55ba14486fe89" providerId="LiveId" clId="{D26FEAAD-09B7-4C73-A778-A3AC0FE047A3}" dt="2023-04-05T18:22:00.389" v="23"/>
          <ac:spMkLst>
            <pc:docMk/>
            <pc:sldMk cId="1799878654" sldId="283"/>
            <ac:spMk id="6" creationId="{2BF94C37-8415-8415-059D-A796D0082A2C}"/>
          </ac:spMkLst>
        </pc:spChg>
        <pc:spChg chg="del">
          <ac:chgData name="Laura Oathout" userId="6ff55ba14486fe89" providerId="LiveId" clId="{D26FEAAD-09B7-4C73-A778-A3AC0FE047A3}" dt="2023-04-05T18:22:00.377" v="21"/>
          <ac:spMkLst>
            <pc:docMk/>
            <pc:sldMk cId="1799878654" sldId="283"/>
            <ac:spMk id="11" creationId="{EDD9B73E-738A-7727-F7C7-768311F82AB9}"/>
          </ac:spMkLst>
        </pc:spChg>
        <pc:spChg chg="del">
          <ac:chgData name="Laura Oathout" userId="6ff55ba14486fe89" providerId="LiveId" clId="{D26FEAAD-09B7-4C73-A778-A3AC0FE047A3}" dt="2023-04-05T18:22:00.389" v="29"/>
          <ac:spMkLst>
            <pc:docMk/>
            <pc:sldMk cId="1799878654" sldId="283"/>
            <ac:spMk id="17" creationId="{D6A40B72-172C-F59A-CC78-85FD9AE0A48B}"/>
          </ac:spMkLst>
        </pc:spChg>
        <pc:picChg chg="del">
          <ac:chgData name="Laura Oathout" userId="6ff55ba14486fe89" providerId="LiveId" clId="{D26FEAAD-09B7-4C73-A778-A3AC0FE047A3}" dt="2023-04-05T18:22:00.389" v="25"/>
          <ac:picMkLst>
            <pc:docMk/>
            <pc:sldMk cId="1799878654" sldId="283"/>
            <ac:picMk id="8" creationId="{1AB2AE64-9ECF-D3B8-78D4-74660F8CDECD}"/>
          </ac:picMkLst>
        </pc:picChg>
        <pc:picChg chg="del">
          <ac:chgData name="Laura Oathout" userId="6ff55ba14486fe89" providerId="LiveId" clId="{D26FEAAD-09B7-4C73-A778-A3AC0FE047A3}" dt="2023-04-05T18:22:00.389" v="27"/>
          <ac:picMkLst>
            <pc:docMk/>
            <pc:sldMk cId="1799878654" sldId="283"/>
            <ac:picMk id="19" creationId="{5EFBF107-956E-E9D6-728C-73510F07F3C1}"/>
          </ac:picMkLst>
        </pc:picChg>
        <pc:picChg chg="del">
          <ac:chgData name="Laura Oathout" userId="6ff55ba14486fe89" providerId="LiveId" clId="{D26FEAAD-09B7-4C73-A778-A3AC0FE047A3}" dt="2023-04-05T18:22:00.389" v="31"/>
          <ac:picMkLst>
            <pc:docMk/>
            <pc:sldMk cId="1799878654" sldId="283"/>
            <ac:picMk id="21" creationId="{7A1AD6E2-C98A-C679-FACB-09B12C8A4F21}"/>
          </ac:picMkLst>
        </pc:picChg>
      </pc:sldChg>
      <pc:sldChg chg="delSp mod setBg">
        <pc:chgData name="Laura Oathout" userId="6ff55ba14486fe89" providerId="LiveId" clId="{D26FEAAD-09B7-4C73-A778-A3AC0FE047A3}" dt="2023-04-05T18:22:00.484" v="71"/>
        <pc:sldMkLst>
          <pc:docMk/>
          <pc:sldMk cId="3816796196" sldId="284"/>
        </pc:sldMkLst>
        <pc:spChg chg="del">
          <ac:chgData name="Laura Oathout" userId="6ff55ba14486fe89" providerId="LiveId" clId="{D26FEAAD-09B7-4C73-A778-A3AC0FE047A3}" dt="2023-04-05T18:22:00.452" v="69"/>
          <ac:spMkLst>
            <pc:docMk/>
            <pc:sldMk cId="3816796196" sldId="284"/>
            <ac:spMk id="2" creationId="{0477FFD0-8D26-3B5C-61FF-7E16AD89C0E2}"/>
          </ac:spMkLst>
        </pc:spChg>
        <pc:spChg chg="del">
          <ac:chgData name="Laura Oathout" userId="6ff55ba14486fe89" providerId="LiveId" clId="{D26FEAAD-09B7-4C73-A778-A3AC0FE047A3}" dt="2023-04-05T18:22:00.452" v="57"/>
          <ac:spMkLst>
            <pc:docMk/>
            <pc:sldMk cId="3816796196" sldId="284"/>
            <ac:spMk id="6" creationId="{2BF94C37-8415-8415-059D-A796D0082A2C}"/>
          </ac:spMkLst>
        </pc:spChg>
        <pc:spChg chg="del">
          <ac:chgData name="Laura Oathout" userId="6ff55ba14486fe89" providerId="LiveId" clId="{D26FEAAD-09B7-4C73-A778-A3AC0FE047A3}" dt="2023-04-05T18:22:00.452" v="55"/>
          <ac:spMkLst>
            <pc:docMk/>
            <pc:sldMk cId="3816796196" sldId="284"/>
            <ac:spMk id="11" creationId="{EDD9B73E-738A-7727-F7C7-768311F82AB9}"/>
          </ac:spMkLst>
        </pc:spChg>
        <pc:spChg chg="del">
          <ac:chgData name="Laura Oathout" userId="6ff55ba14486fe89" providerId="LiveId" clId="{D26FEAAD-09B7-4C73-A778-A3AC0FE047A3}" dt="2023-04-05T18:22:00.452" v="61"/>
          <ac:spMkLst>
            <pc:docMk/>
            <pc:sldMk cId="3816796196" sldId="284"/>
            <ac:spMk id="17" creationId="{D6A40B72-172C-F59A-CC78-85FD9AE0A48B}"/>
          </ac:spMkLst>
        </pc:spChg>
        <pc:picChg chg="del">
          <ac:chgData name="Laura Oathout" userId="6ff55ba14486fe89" providerId="LiveId" clId="{D26FEAAD-09B7-4C73-A778-A3AC0FE047A3}" dt="2023-04-05T18:22:00.452" v="67"/>
          <ac:picMkLst>
            <pc:docMk/>
            <pc:sldMk cId="3816796196" sldId="284"/>
            <ac:picMk id="4" creationId="{BE29615E-8C7C-A8A6-307F-2D3A80E6CFFF}"/>
          </ac:picMkLst>
        </pc:picChg>
        <pc:picChg chg="del">
          <ac:chgData name="Laura Oathout" userId="6ff55ba14486fe89" providerId="LiveId" clId="{D26FEAAD-09B7-4C73-A778-A3AC0FE047A3}" dt="2023-04-05T18:22:00.452" v="63"/>
          <ac:picMkLst>
            <pc:docMk/>
            <pc:sldMk cId="3816796196" sldId="284"/>
            <ac:picMk id="5" creationId="{B6509786-E10A-F533-38B9-AECEC60BE620}"/>
          </ac:picMkLst>
        </pc:picChg>
        <pc:picChg chg="del">
          <ac:chgData name="Laura Oathout" userId="6ff55ba14486fe89" providerId="LiveId" clId="{D26FEAAD-09B7-4C73-A778-A3AC0FE047A3}" dt="2023-04-05T18:22:00.452" v="59"/>
          <ac:picMkLst>
            <pc:docMk/>
            <pc:sldMk cId="3816796196" sldId="284"/>
            <ac:picMk id="8" creationId="{1AB2AE64-9ECF-D3B8-78D4-74660F8CDECD}"/>
          </ac:picMkLst>
        </pc:picChg>
        <pc:picChg chg="del">
          <ac:chgData name="Laura Oathout" userId="6ff55ba14486fe89" providerId="LiveId" clId="{D26FEAAD-09B7-4C73-A778-A3AC0FE047A3}" dt="2023-04-05T18:22:00.452" v="65"/>
          <ac:picMkLst>
            <pc:docMk/>
            <pc:sldMk cId="3816796196" sldId="284"/>
            <ac:picMk id="9" creationId="{894D970F-F22B-B5BC-DCF9-7EF1D1355137}"/>
          </ac:picMkLst>
        </pc:picChg>
      </pc:sldChg>
      <pc:sldChg chg="delSp mod setBg">
        <pc:chgData name="Laura Oathout" userId="6ff55ba14486fe89" providerId="LiveId" clId="{D26FEAAD-09B7-4C73-A778-A3AC0FE047A3}" dt="2023-04-05T18:22:00.452" v="53"/>
        <pc:sldMkLst>
          <pc:docMk/>
          <pc:sldMk cId="2327439971" sldId="285"/>
        </pc:sldMkLst>
        <pc:spChg chg="del">
          <ac:chgData name="Laura Oathout" userId="6ff55ba14486fe89" providerId="LiveId" clId="{D26FEAAD-09B7-4C73-A778-A3AC0FE047A3}" dt="2023-04-05T18:22:00.428" v="51"/>
          <ac:spMkLst>
            <pc:docMk/>
            <pc:sldMk cId="2327439971" sldId="285"/>
            <ac:spMk id="2" creationId="{A4836117-97F0-EDF0-B943-40D6AB44C306}"/>
          </ac:spMkLst>
        </pc:spChg>
        <pc:spChg chg="del">
          <ac:chgData name="Laura Oathout" userId="6ff55ba14486fe89" providerId="LiveId" clId="{D26FEAAD-09B7-4C73-A778-A3AC0FE047A3}" dt="2023-04-05T18:22:00.421" v="37"/>
          <ac:spMkLst>
            <pc:docMk/>
            <pc:sldMk cId="2327439971" sldId="285"/>
            <ac:spMk id="6" creationId="{2BF94C37-8415-8415-059D-A796D0082A2C}"/>
          </ac:spMkLst>
        </pc:spChg>
        <pc:spChg chg="del">
          <ac:chgData name="Laura Oathout" userId="6ff55ba14486fe89" providerId="LiveId" clId="{D26FEAAD-09B7-4C73-A778-A3AC0FE047A3}" dt="2023-04-05T18:22:00.421" v="35"/>
          <ac:spMkLst>
            <pc:docMk/>
            <pc:sldMk cId="2327439971" sldId="285"/>
            <ac:spMk id="11" creationId="{EDD9B73E-738A-7727-F7C7-768311F82AB9}"/>
          </ac:spMkLst>
        </pc:spChg>
        <pc:spChg chg="del">
          <ac:chgData name="Laura Oathout" userId="6ff55ba14486fe89" providerId="LiveId" clId="{D26FEAAD-09B7-4C73-A778-A3AC0FE047A3}" dt="2023-04-05T18:22:00.425" v="41"/>
          <ac:spMkLst>
            <pc:docMk/>
            <pc:sldMk cId="2327439971" sldId="285"/>
            <ac:spMk id="17" creationId="{D6A40B72-172C-F59A-CC78-85FD9AE0A48B}"/>
          </ac:spMkLst>
        </pc:spChg>
        <pc:picChg chg="del">
          <ac:chgData name="Laura Oathout" userId="6ff55ba14486fe89" providerId="LiveId" clId="{D26FEAAD-09B7-4C73-A778-A3AC0FE047A3}" dt="2023-04-05T18:22:00.428" v="49"/>
          <ac:picMkLst>
            <pc:docMk/>
            <pc:sldMk cId="2327439971" sldId="285"/>
            <ac:picMk id="3" creationId="{0424F909-C2DD-BAEC-8571-577397147FAC}"/>
          </ac:picMkLst>
        </pc:picChg>
        <pc:picChg chg="del">
          <ac:chgData name="Laura Oathout" userId="6ff55ba14486fe89" providerId="LiveId" clId="{D26FEAAD-09B7-4C73-A778-A3AC0FE047A3}" dt="2023-04-05T18:22:00.428" v="45"/>
          <ac:picMkLst>
            <pc:docMk/>
            <pc:sldMk cId="2327439971" sldId="285"/>
            <ac:picMk id="7" creationId="{3CFE4FD8-8F24-C092-B39D-E8CA384E2A8D}"/>
          </ac:picMkLst>
        </pc:picChg>
        <pc:picChg chg="del">
          <ac:chgData name="Laura Oathout" userId="6ff55ba14486fe89" providerId="LiveId" clId="{D26FEAAD-09B7-4C73-A778-A3AC0FE047A3}" dt="2023-04-05T18:22:00.421" v="39"/>
          <ac:picMkLst>
            <pc:docMk/>
            <pc:sldMk cId="2327439971" sldId="285"/>
            <ac:picMk id="8" creationId="{1AB2AE64-9ECF-D3B8-78D4-74660F8CDECD}"/>
          </ac:picMkLst>
        </pc:picChg>
        <pc:picChg chg="del">
          <ac:chgData name="Laura Oathout" userId="6ff55ba14486fe89" providerId="LiveId" clId="{D26FEAAD-09B7-4C73-A778-A3AC0FE047A3}" dt="2023-04-05T18:22:00.428" v="47"/>
          <ac:picMkLst>
            <pc:docMk/>
            <pc:sldMk cId="2327439971" sldId="285"/>
            <ac:picMk id="12" creationId="{C91858A4-7DC9-D167-FAFB-9F12963FBF9E}"/>
          </ac:picMkLst>
        </pc:picChg>
        <pc:picChg chg="del">
          <ac:chgData name="Laura Oathout" userId="6ff55ba14486fe89" providerId="LiveId" clId="{D26FEAAD-09B7-4C73-A778-A3AC0FE047A3}" dt="2023-04-05T18:22:00.427" v="43"/>
          <ac:picMkLst>
            <pc:docMk/>
            <pc:sldMk cId="2327439971" sldId="285"/>
            <ac:picMk id="14" creationId="{8A02A0B4-E939-6B8D-4317-B600FF717836}"/>
          </ac:picMkLst>
        </pc:picChg>
      </pc:sldChg>
      <pc:sldChg chg="delSp mod setBg">
        <pc:chgData name="Laura Oathout" userId="6ff55ba14486fe89" providerId="LiveId" clId="{D26FEAAD-09B7-4C73-A778-A3AC0FE047A3}" dt="2023-04-05T18:22:00.563" v="107"/>
        <pc:sldMkLst>
          <pc:docMk/>
          <pc:sldMk cId="145272645" sldId="286"/>
        </pc:sldMkLst>
        <pc:spChg chg="del">
          <ac:chgData name="Laura Oathout" userId="6ff55ba14486fe89" providerId="LiveId" clId="{D26FEAAD-09B7-4C73-A778-A3AC0FE047A3}" dt="2023-04-05T18:22:00.534" v="105"/>
          <ac:spMkLst>
            <pc:docMk/>
            <pc:sldMk cId="145272645" sldId="286"/>
            <ac:spMk id="2" creationId="{5DE09100-6BBC-6FE4-7F2D-ED1486269382}"/>
          </ac:spMkLst>
        </pc:spChg>
        <pc:spChg chg="del">
          <ac:chgData name="Laura Oathout" userId="6ff55ba14486fe89" providerId="LiveId" clId="{D26FEAAD-09B7-4C73-A778-A3AC0FE047A3}" dt="2023-04-05T18:22:00.532" v="93"/>
          <ac:spMkLst>
            <pc:docMk/>
            <pc:sldMk cId="145272645" sldId="286"/>
            <ac:spMk id="6" creationId="{2BF94C37-8415-8415-059D-A796D0082A2C}"/>
          </ac:spMkLst>
        </pc:spChg>
        <pc:spChg chg="del">
          <ac:chgData name="Laura Oathout" userId="6ff55ba14486fe89" providerId="LiveId" clId="{D26FEAAD-09B7-4C73-A778-A3AC0FE047A3}" dt="2023-04-05T18:22:00.527" v="91"/>
          <ac:spMkLst>
            <pc:docMk/>
            <pc:sldMk cId="145272645" sldId="286"/>
            <ac:spMk id="11" creationId="{EDD9B73E-738A-7727-F7C7-768311F82AB9}"/>
          </ac:spMkLst>
        </pc:spChg>
        <pc:spChg chg="del">
          <ac:chgData name="Laura Oathout" userId="6ff55ba14486fe89" providerId="LiveId" clId="{D26FEAAD-09B7-4C73-A778-A3AC0FE047A3}" dt="2023-04-05T18:22:00.534" v="97"/>
          <ac:spMkLst>
            <pc:docMk/>
            <pc:sldMk cId="145272645" sldId="286"/>
            <ac:spMk id="17" creationId="{D6A40B72-172C-F59A-CC78-85FD9AE0A48B}"/>
          </ac:spMkLst>
        </pc:spChg>
        <pc:picChg chg="del">
          <ac:chgData name="Laura Oathout" userId="6ff55ba14486fe89" providerId="LiveId" clId="{D26FEAAD-09B7-4C73-A778-A3AC0FE047A3}" dt="2023-04-05T18:22:00.534" v="103"/>
          <ac:picMkLst>
            <pc:docMk/>
            <pc:sldMk cId="145272645" sldId="286"/>
            <ac:picMk id="3" creationId="{668F3852-2644-2668-1E1D-52928975873A}"/>
          </ac:picMkLst>
        </pc:picChg>
        <pc:picChg chg="del">
          <ac:chgData name="Laura Oathout" userId="6ff55ba14486fe89" providerId="LiveId" clId="{D26FEAAD-09B7-4C73-A778-A3AC0FE047A3}" dt="2023-04-05T18:22:00.534" v="99"/>
          <ac:picMkLst>
            <pc:docMk/>
            <pc:sldMk cId="145272645" sldId="286"/>
            <ac:picMk id="4" creationId="{FF5258C3-6679-7E96-A9FB-837982126384}"/>
          </ac:picMkLst>
        </pc:picChg>
        <pc:picChg chg="del">
          <ac:chgData name="Laura Oathout" userId="6ff55ba14486fe89" providerId="LiveId" clId="{D26FEAAD-09B7-4C73-A778-A3AC0FE047A3}" dt="2023-04-05T18:22:00.534" v="95"/>
          <ac:picMkLst>
            <pc:docMk/>
            <pc:sldMk cId="145272645" sldId="286"/>
            <ac:picMk id="8" creationId="{1AB2AE64-9ECF-D3B8-78D4-74660F8CDECD}"/>
          </ac:picMkLst>
        </pc:picChg>
        <pc:picChg chg="del">
          <ac:chgData name="Laura Oathout" userId="6ff55ba14486fe89" providerId="LiveId" clId="{D26FEAAD-09B7-4C73-A778-A3AC0FE047A3}" dt="2023-04-05T18:22:00.534" v="101"/>
          <ac:picMkLst>
            <pc:docMk/>
            <pc:sldMk cId="145272645" sldId="286"/>
            <ac:picMk id="10" creationId="{9FE1BEC1-F7E1-BF80-0B07-FFB238476D6C}"/>
          </ac:picMkLst>
        </pc:picChg>
      </pc:sldChg>
      <pc:sldChg chg="delSp mod setBg">
        <pc:chgData name="Laura Oathout" userId="6ff55ba14486fe89" providerId="LiveId" clId="{D26FEAAD-09B7-4C73-A778-A3AC0FE047A3}" dt="2023-04-05T18:22:00.595" v="125"/>
        <pc:sldMkLst>
          <pc:docMk/>
          <pc:sldMk cId="3074071992" sldId="287"/>
        </pc:sldMkLst>
        <pc:spChg chg="del">
          <ac:chgData name="Laura Oathout" userId="6ff55ba14486fe89" providerId="LiveId" clId="{D26FEAAD-09B7-4C73-A778-A3AC0FE047A3}" dt="2023-04-05T18:22:00.575" v="123"/>
          <ac:spMkLst>
            <pc:docMk/>
            <pc:sldMk cId="3074071992" sldId="287"/>
            <ac:spMk id="2" creationId="{A80171CF-ADF1-6144-39B1-59564D3F45D8}"/>
          </ac:spMkLst>
        </pc:spChg>
        <pc:spChg chg="del">
          <ac:chgData name="Laura Oathout" userId="6ff55ba14486fe89" providerId="LiveId" clId="{D26FEAAD-09B7-4C73-A778-A3AC0FE047A3}" dt="2023-04-05T18:22:00.568" v="111"/>
          <ac:spMkLst>
            <pc:docMk/>
            <pc:sldMk cId="3074071992" sldId="287"/>
            <ac:spMk id="6" creationId="{2BF94C37-8415-8415-059D-A796D0082A2C}"/>
          </ac:spMkLst>
        </pc:spChg>
        <pc:spChg chg="del">
          <ac:chgData name="Laura Oathout" userId="6ff55ba14486fe89" providerId="LiveId" clId="{D26FEAAD-09B7-4C73-A778-A3AC0FE047A3}" dt="2023-04-05T18:22:00.568" v="109"/>
          <ac:spMkLst>
            <pc:docMk/>
            <pc:sldMk cId="3074071992" sldId="287"/>
            <ac:spMk id="11" creationId="{EDD9B73E-738A-7727-F7C7-768311F82AB9}"/>
          </ac:spMkLst>
        </pc:spChg>
        <pc:spChg chg="del">
          <ac:chgData name="Laura Oathout" userId="6ff55ba14486fe89" providerId="LiveId" clId="{D26FEAAD-09B7-4C73-A778-A3AC0FE047A3}" dt="2023-04-05T18:22:00.575" v="115"/>
          <ac:spMkLst>
            <pc:docMk/>
            <pc:sldMk cId="3074071992" sldId="287"/>
            <ac:spMk id="17" creationId="{D6A40B72-172C-F59A-CC78-85FD9AE0A48B}"/>
          </ac:spMkLst>
        </pc:spChg>
        <pc:picChg chg="del">
          <ac:chgData name="Laura Oathout" userId="6ff55ba14486fe89" providerId="LiveId" clId="{D26FEAAD-09B7-4C73-A778-A3AC0FE047A3}" dt="2023-04-05T18:22:00.575" v="121"/>
          <ac:picMkLst>
            <pc:docMk/>
            <pc:sldMk cId="3074071992" sldId="287"/>
            <ac:picMk id="3" creationId="{7C383809-A9FA-D3FD-B4E2-20245E543D65}"/>
          </ac:picMkLst>
        </pc:picChg>
        <pc:picChg chg="del">
          <ac:chgData name="Laura Oathout" userId="6ff55ba14486fe89" providerId="LiveId" clId="{D26FEAAD-09B7-4C73-A778-A3AC0FE047A3}" dt="2023-04-05T18:22:00.575" v="117"/>
          <ac:picMkLst>
            <pc:docMk/>
            <pc:sldMk cId="3074071992" sldId="287"/>
            <ac:picMk id="7" creationId="{389D2BCB-2514-C9AE-FA12-DD02591F9587}"/>
          </ac:picMkLst>
        </pc:picChg>
        <pc:picChg chg="del">
          <ac:chgData name="Laura Oathout" userId="6ff55ba14486fe89" providerId="LiveId" clId="{D26FEAAD-09B7-4C73-A778-A3AC0FE047A3}" dt="2023-04-05T18:22:00.568" v="113"/>
          <ac:picMkLst>
            <pc:docMk/>
            <pc:sldMk cId="3074071992" sldId="287"/>
            <ac:picMk id="8" creationId="{1AB2AE64-9ECF-D3B8-78D4-74660F8CDECD}"/>
          </ac:picMkLst>
        </pc:picChg>
        <pc:picChg chg="del">
          <ac:chgData name="Laura Oathout" userId="6ff55ba14486fe89" providerId="LiveId" clId="{D26FEAAD-09B7-4C73-A778-A3AC0FE047A3}" dt="2023-04-05T18:22:00.575" v="119"/>
          <ac:picMkLst>
            <pc:docMk/>
            <pc:sldMk cId="3074071992" sldId="287"/>
            <ac:picMk id="12" creationId="{EDA380EC-5E1F-D9FC-42F1-F5FA3D2C5A12}"/>
          </ac:picMkLst>
        </pc:picChg>
      </pc:sldChg>
      <pc:sldChg chg="delSp mod setBg">
        <pc:chgData name="Laura Oathout" userId="6ff55ba14486fe89" providerId="LiveId" clId="{D26FEAAD-09B7-4C73-A778-A3AC0FE047A3}" dt="2023-04-05T18:22:00.527" v="89"/>
        <pc:sldMkLst>
          <pc:docMk/>
          <pc:sldMk cId="3803883349" sldId="288"/>
        </pc:sldMkLst>
        <pc:spChg chg="del">
          <ac:chgData name="Laura Oathout" userId="6ff55ba14486fe89" providerId="LiveId" clId="{D26FEAAD-09B7-4C73-A778-A3AC0FE047A3}" dt="2023-04-05T18:22:00.503" v="85"/>
          <ac:spMkLst>
            <pc:docMk/>
            <pc:sldMk cId="3803883349" sldId="288"/>
            <ac:spMk id="2" creationId="{930816AF-C47B-2443-D782-EF79BA7AC578}"/>
          </ac:spMkLst>
        </pc:spChg>
        <pc:spChg chg="del">
          <ac:chgData name="Laura Oathout" userId="6ff55ba14486fe89" providerId="LiveId" clId="{D26FEAAD-09B7-4C73-A778-A3AC0FE047A3}" dt="2023-04-05T18:22:00.495" v="75"/>
          <ac:spMkLst>
            <pc:docMk/>
            <pc:sldMk cId="3803883349" sldId="288"/>
            <ac:spMk id="6" creationId="{2BF94C37-8415-8415-059D-A796D0082A2C}"/>
          </ac:spMkLst>
        </pc:spChg>
        <pc:spChg chg="del">
          <ac:chgData name="Laura Oathout" userId="6ff55ba14486fe89" providerId="LiveId" clId="{D26FEAAD-09B7-4C73-A778-A3AC0FE047A3}" dt="2023-04-05T18:22:00.495" v="73"/>
          <ac:spMkLst>
            <pc:docMk/>
            <pc:sldMk cId="3803883349" sldId="288"/>
            <ac:spMk id="11" creationId="{EDD9B73E-738A-7727-F7C7-768311F82AB9}"/>
          </ac:spMkLst>
        </pc:spChg>
        <pc:spChg chg="del">
          <ac:chgData name="Laura Oathout" userId="6ff55ba14486fe89" providerId="LiveId" clId="{D26FEAAD-09B7-4C73-A778-A3AC0FE047A3}" dt="2023-04-05T18:22:00.499" v="79"/>
          <ac:spMkLst>
            <pc:docMk/>
            <pc:sldMk cId="3803883349" sldId="288"/>
            <ac:spMk id="17" creationId="{D6A40B72-172C-F59A-CC78-85FD9AE0A48B}"/>
          </ac:spMkLst>
        </pc:spChg>
        <pc:picChg chg="del">
          <ac:chgData name="Laura Oathout" userId="6ff55ba14486fe89" providerId="LiveId" clId="{D26FEAAD-09B7-4C73-A778-A3AC0FE047A3}" dt="2023-04-05T18:22:00.502" v="83"/>
          <ac:picMkLst>
            <pc:docMk/>
            <pc:sldMk cId="3803883349" sldId="288"/>
            <ac:picMk id="3" creationId="{4E957A4D-10A8-14F1-D1E4-563FCB75E33C}"/>
          </ac:picMkLst>
        </pc:picChg>
        <pc:picChg chg="del">
          <ac:chgData name="Laura Oathout" userId="6ff55ba14486fe89" providerId="LiveId" clId="{D26FEAAD-09B7-4C73-A778-A3AC0FE047A3}" dt="2023-04-05T18:22:00.503" v="87"/>
          <ac:picMkLst>
            <pc:docMk/>
            <pc:sldMk cId="3803883349" sldId="288"/>
            <ac:picMk id="7" creationId="{8108615D-56DF-9D03-BF36-4BE185314E17}"/>
          </ac:picMkLst>
        </pc:picChg>
        <pc:picChg chg="del">
          <ac:chgData name="Laura Oathout" userId="6ff55ba14486fe89" providerId="LiveId" clId="{D26FEAAD-09B7-4C73-A778-A3AC0FE047A3}" dt="2023-04-05T18:22:00.495" v="77"/>
          <ac:picMkLst>
            <pc:docMk/>
            <pc:sldMk cId="3803883349" sldId="288"/>
            <ac:picMk id="8" creationId="{1AB2AE64-9ECF-D3B8-78D4-74660F8CDECD}"/>
          </ac:picMkLst>
        </pc:picChg>
        <pc:picChg chg="del">
          <ac:chgData name="Laura Oathout" userId="6ff55ba14486fe89" providerId="LiveId" clId="{D26FEAAD-09B7-4C73-A778-A3AC0FE047A3}" dt="2023-04-05T18:22:00.500" v="81"/>
          <ac:picMkLst>
            <pc:docMk/>
            <pc:sldMk cId="3803883349" sldId="288"/>
            <ac:picMk id="12" creationId="{688C122B-5A22-BFE3-6A19-C544E15D5574}"/>
          </ac:picMkLst>
        </pc:picChg>
      </pc:sldChg>
      <pc:sldChg chg="delSp mod setBg">
        <pc:chgData name="Laura Oathout" userId="6ff55ba14486fe89" providerId="LiveId" clId="{D26FEAAD-09B7-4C73-A778-A3AC0FE047A3}" dt="2023-04-05T18:22:00.652" v="143"/>
        <pc:sldMkLst>
          <pc:docMk/>
          <pc:sldMk cId="1692168749" sldId="289"/>
        </pc:sldMkLst>
        <pc:spChg chg="del">
          <ac:chgData name="Laura Oathout" userId="6ff55ba14486fe89" providerId="LiveId" clId="{D26FEAAD-09B7-4C73-A778-A3AC0FE047A3}" dt="2023-04-05T18:22:00.595" v="129"/>
          <ac:spMkLst>
            <pc:docMk/>
            <pc:sldMk cId="1692168749" sldId="289"/>
            <ac:spMk id="6" creationId="{2BF94C37-8415-8415-059D-A796D0082A2C}"/>
          </ac:spMkLst>
        </pc:spChg>
        <pc:spChg chg="del">
          <ac:chgData name="Laura Oathout" userId="6ff55ba14486fe89" providerId="LiveId" clId="{D26FEAAD-09B7-4C73-A778-A3AC0FE047A3}" dt="2023-04-05T18:22:00.611" v="141"/>
          <ac:spMkLst>
            <pc:docMk/>
            <pc:sldMk cId="1692168749" sldId="289"/>
            <ac:spMk id="7" creationId="{93982775-6DA4-3987-3588-B09CA445C344}"/>
          </ac:spMkLst>
        </pc:spChg>
        <pc:spChg chg="del">
          <ac:chgData name="Laura Oathout" userId="6ff55ba14486fe89" providerId="LiveId" clId="{D26FEAAD-09B7-4C73-A778-A3AC0FE047A3}" dt="2023-04-05T18:22:00.595" v="127"/>
          <ac:spMkLst>
            <pc:docMk/>
            <pc:sldMk cId="1692168749" sldId="289"/>
            <ac:spMk id="11" creationId="{EDD9B73E-738A-7727-F7C7-768311F82AB9}"/>
          </ac:spMkLst>
        </pc:spChg>
        <pc:spChg chg="del">
          <ac:chgData name="Laura Oathout" userId="6ff55ba14486fe89" providerId="LiveId" clId="{D26FEAAD-09B7-4C73-A778-A3AC0FE047A3}" dt="2023-04-05T18:22:00.611" v="135"/>
          <ac:spMkLst>
            <pc:docMk/>
            <pc:sldMk cId="1692168749" sldId="289"/>
            <ac:spMk id="17" creationId="{D6A40B72-172C-F59A-CC78-85FD9AE0A48B}"/>
          </ac:spMkLst>
        </pc:spChg>
        <pc:picChg chg="del">
          <ac:chgData name="Laura Oathout" userId="6ff55ba14486fe89" providerId="LiveId" clId="{D26FEAAD-09B7-4C73-A778-A3AC0FE047A3}" dt="2023-04-05T18:22:00.611" v="137"/>
          <ac:picMkLst>
            <pc:docMk/>
            <pc:sldMk cId="1692168749" sldId="289"/>
            <ac:picMk id="4" creationId="{38AD80E7-682E-816E-8616-3867B2D3CD5F}"/>
          </ac:picMkLst>
        </pc:picChg>
        <pc:picChg chg="del">
          <ac:chgData name="Laura Oathout" userId="6ff55ba14486fe89" providerId="LiveId" clId="{D26FEAAD-09B7-4C73-A778-A3AC0FE047A3}" dt="2023-04-05T18:22:00.611" v="133"/>
          <ac:picMkLst>
            <pc:docMk/>
            <pc:sldMk cId="1692168749" sldId="289"/>
            <ac:picMk id="5" creationId="{BCE5E3B0-3E8A-89B4-FA53-6267270A1DF0}"/>
          </ac:picMkLst>
        </pc:picChg>
        <pc:picChg chg="del">
          <ac:chgData name="Laura Oathout" userId="6ff55ba14486fe89" providerId="LiveId" clId="{D26FEAAD-09B7-4C73-A778-A3AC0FE047A3}" dt="2023-04-05T18:22:00.595" v="131"/>
          <ac:picMkLst>
            <pc:docMk/>
            <pc:sldMk cId="1692168749" sldId="289"/>
            <ac:picMk id="8" creationId="{1AB2AE64-9ECF-D3B8-78D4-74660F8CDECD}"/>
          </ac:picMkLst>
        </pc:picChg>
        <pc:picChg chg="del">
          <ac:chgData name="Laura Oathout" userId="6ff55ba14486fe89" providerId="LiveId" clId="{D26FEAAD-09B7-4C73-A778-A3AC0FE047A3}" dt="2023-04-05T18:22:00.611" v="139"/>
          <ac:picMkLst>
            <pc:docMk/>
            <pc:sldMk cId="1692168749" sldId="289"/>
            <ac:picMk id="9" creationId="{31B74321-9640-C6B2-A8E5-8B0CE2ADED76}"/>
          </ac:picMkLst>
        </pc:picChg>
      </pc:sldChg>
      <pc:sldChg chg="delSp mod setBg">
        <pc:chgData name="Laura Oathout" userId="6ff55ba14486fe89" providerId="LiveId" clId="{D26FEAAD-09B7-4C73-A778-A3AC0FE047A3}" dt="2023-04-05T18:22:00.706" v="161"/>
        <pc:sldMkLst>
          <pc:docMk/>
          <pc:sldMk cId="289563048" sldId="290"/>
        </pc:sldMkLst>
        <pc:spChg chg="del">
          <ac:chgData name="Laura Oathout" userId="6ff55ba14486fe89" providerId="LiveId" clId="{D26FEAAD-09B7-4C73-A778-A3AC0FE047A3}" dt="2023-04-05T18:22:00.659" v="159"/>
          <ac:spMkLst>
            <pc:docMk/>
            <pc:sldMk cId="289563048" sldId="290"/>
            <ac:spMk id="2" creationId="{68AE6B2C-C135-75AD-EDEA-85BF82EB4542}"/>
          </ac:spMkLst>
        </pc:spChg>
        <pc:spChg chg="del">
          <ac:chgData name="Laura Oathout" userId="6ff55ba14486fe89" providerId="LiveId" clId="{D26FEAAD-09B7-4C73-A778-A3AC0FE047A3}" dt="2023-04-05T18:22:00.652" v="147"/>
          <ac:spMkLst>
            <pc:docMk/>
            <pc:sldMk cId="289563048" sldId="290"/>
            <ac:spMk id="6" creationId="{2BF94C37-8415-8415-059D-A796D0082A2C}"/>
          </ac:spMkLst>
        </pc:spChg>
        <pc:spChg chg="del">
          <ac:chgData name="Laura Oathout" userId="6ff55ba14486fe89" providerId="LiveId" clId="{D26FEAAD-09B7-4C73-A778-A3AC0FE047A3}" dt="2023-04-05T18:22:00.652" v="145"/>
          <ac:spMkLst>
            <pc:docMk/>
            <pc:sldMk cId="289563048" sldId="290"/>
            <ac:spMk id="11" creationId="{EDD9B73E-738A-7727-F7C7-768311F82AB9}"/>
          </ac:spMkLst>
        </pc:spChg>
        <pc:spChg chg="del">
          <ac:chgData name="Laura Oathout" userId="6ff55ba14486fe89" providerId="LiveId" clId="{D26FEAAD-09B7-4C73-A778-A3AC0FE047A3}" dt="2023-04-05T18:22:00.659" v="151"/>
          <ac:spMkLst>
            <pc:docMk/>
            <pc:sldMk cId="289563048" sldId="290"/>
            <ac:spMk id="17" creationId="{D6A40B72-172C-F59A-CC78-85FD9AE0A48B}"/>
          </ac:spMkLst>
        </pc:spChg>
        <pc:picChg chg="del">
          <ac:chgData name="Laura Oathout" userId="6ff55ba14486fe89" providerId="LiveId" clId="{D26FEAAD-09B7-4C73-A778-A3AC0FE047A3}" dt="2023-04-05T18:22:00.659" v="157"/>
          <ac:picMkLst>
            <pc:docMk/>
            <pc:sldMk cId="289563048" sldId="290"/>
            <ac:picMk id="3" creationId="{549EB248-FB47-111E-6514-8EC70F438064}"/>
          </ac:picMkLst>
        </pc:picChg>
        <pc:picChg chg="del">
          <ac:chgData name="Laura Oathout" userId="6ff55ba14486fe89" providerId="LiveId" clId="{D26FEAAD-09B7-4C73-A778-A3AC0FE047A3}" dt="2023-04-05T18:22:00.659" v="155"/>
          <ac:picMkLst>
            <pc:docMk/>
            <pc:sldMk cId="289563048" sldId="290"/>
            <ac:picMk id="7" creationId="{9092299A-C26D-5975-EA19-37F12094477E}"/>
          </ac:picMkLst>
        </pc:picChg>
        <pc:picChg chg="del">
          <ac:chgData name="Laura Oathout" userId="6ff55ba14486fe89" providerId="LiveId" clId="{D26FEAAD-09B7-4C73-A778-A3AC0FE047A3}" dt="2023-04-05T18:22:00.659" v="149"/>
          <ac:picMkLst>
            <pc:docMk/>
            <pc:sldMk cId="289563048" sldId="290"/>
            <ac:picMk id="8" creationId="{1AB2AE64-9ECF-D3B8-78D4-74660F8CDECD}"/>
          </ac:picMkLst>
        </pc:picChg>
        <pc:picChg chg="del">
          <ac:chgData name="Laura Oathout" userId="6ff55ba14486fe89" providerId="LiveId" clId="{D26FEAAD-09B7-4C73-A778-A3AC0FE047A3}" dt="2023-04-05T18:22:00.659" v="153"/>
          <ac:picMkLst>
            <pc:docMk/>
            <pc:sldMk cId="289563048" sldId="290"/>
            <ac:picMk id="10" creationId="{13FB162D-B29A-6981-F9E0-E53E42576E76}"/>
          </ac:picMkLst>
        </pc:picChg>
      </pc:sldChg>
      <pc:sldChg chg="delSp mod setBg">
        <pc:chgData name="Laura Oathout" userId="6ff55ba14486fe89" providerId="LiveId" clId="{D26FEAAD-09B7-4C73-A778-A3AC0FE047A3}" dt="2023-04-05T18:22:00.754" v="183"/>
        <pc:sldMkLst>
          <pc:docMk/>
          <pc:sldMk cId="583750153" sldId="291"/>
        </pc:sldMkLst>
        <pc:spChg chg="del">
          <ac:chgData name="Laura Oathout" userId="6ff55ba14486fe89" providerId="LiveId" clId="{D26FEAAD-09B7-4C73-A778-A3AC0FE047A3}" dt="2023-04-05T18:22:00.727" v="181"/>
          <ac:spMkLst>
            <pc:docMk/>
            <pc:sldMk cId="583750153" sldId="291"/>
            <ac:spMk id="2" creationId="{0CB311D9-59E0-298E-4E7C-1C446C3E8831}"/>
          </ac:spMkLst>
        </pc:spChg>
        <pc:spChg chg="del">
          <ac:chgData name="Laura Oathout" userId="6ff55ba14486fe89" providerId="LiveId" clId="{D26FEAAD-09B7-4C73-A778-A3AC0FE047A3}" dt="2023-04-05T18:22:00.710" v="165"/>
          <ac:spMkLst>
            <pc:docMk/>
            <pc:sldMk cId="583750153" sldId="291"/>
            <ac:spMk id="6" creationId="{2BF94C37-8415-8415-059D-A796D0082A2C}"/>
          </ac:spMkLst>
        </pc:spChg>
        <pc:spChg chg="del">
          <ac:chgData name="Laura Oathout" userId="6ff55ba14486fe89" providerId="LiveId" clId="{D26FEAAD-09B7-4C73-A778-A3AC0FE047A3}" dt="2023-04-05T18:22:00.710" v="163"/>
          <ac:spMkLst>
            <pc:docMk/>
            <pc:sldMk cId="583750153" sldId="291"/>
            <ac:spMk id="11" creationId="{EDD9B73E-738A-7727-F7C7-768311F82AB9}"/>
          </ac:spMkLst>
        </pc:spChg>
        <pc:spChg chg="del">
          <ac:chgData name="Laura Oathout" userId="6ff55ba14486fe89" providerId="LiveId" clId="{D26FEAAD-09B7-4C73-A778-A3AC0FE047A3}" dt="2023-04-05T18:22:00.715" v="169"/>
          <ac:spMkLst>
            <pc:docMk/>
            <pc:sldMk cId="583750153" sldId="291"/>
            <ac:spMk id="17" creationId="{D6A40B72-172C-F59A-CC78-85FD9AE0A48B}"/>
          </ac:spMkLst>
        </pc:spChg>
        <pc:picChg chg="del">
          <ac:chgData name="Laura Oathout" userId="6ff55ba14486fe89" providerId="LiveId" clId="{D26FEAAD-09B7-4C73-A778-A3AC0FE047A3}" dt="2023-04-05T18:22:00.715" v="173"/>
          <ac:picMkLst>
            <pc:docMk/>
            <pc:sldMk cId="583750153" sldId="291"/>
            <ac:picMk id="3" creationId="{F83525EE-FFE0-053A-C4DB-45B2649233C8}"/>
          </ac:picMkLst>
        </pc:picChg>
        <pc:picChg chg="del">
          <ac:chgData name="Laura Oathout" userId="6ff55ba14486fe89" providerId="LiveId" clId="{D26FEAAD-09B7-4C73-A778-A3AC0FE047A3}" dt="2023-04-05T18:22:00.727" v="179"/>
          <ac:picMkLst>
            <pc:docMk/>
            <pc:sldMk cId="583750153" sldId="291"/>
            <ac:picMk id="4" creationId="{8C4159B5-F6DF-2ECA-E73D-E457FE7A3736}"/>
          </ac:picMkLst>
        </pc:picChg>
        <pc:picChg chg="del">
          <ac:chgData name="Laura Oathout" userId="6ff55ba14486fe89" providerId="LiveId" clId="{D26FEAAD-09B7-4C73-A778-A3AC0FE047A3}" dt="2023-04-05T18:22:00.715" v="167"/>
          <ac:picMkLst>
            <pc:docMk/>
            <pc:sldMk cId="583750153" sldId="291"/>
            <ac:picMk id="8" creationId="{1AB2AE64-9ECF-D3B8-78D4-74660F8CDECD}"/>
          </ac:picMkLst>
        </pc:picChg>
        <pc:picChg chg="del">
          <ac:chgData name="Laura Oathout" userId="6ff55ba14486fe89" providerId="LiveId" clId="{D26FEAAD-09B7-4C73-A778-A3AC0FE047A3}" dt="2023-04-05T18:22:00.722" v="175"/>
          <ac:picMkLst>
            <pc:docMk/>
            <pc:sldMk cId="583750153" sldId="291"/>
            <ac:picMk id="9" creationId="{9D448EC7-1267-CA91-C2E2-4AD70ADE750D}"/>
          </ac:picMkLst>
        </pc:picChg>
        <pc:picChg chg="del">
          <ac:chgData name="Laura Oathout" userId="6ff55ba14486fe89" providerId="LiveId" clId="{D26FEAAD-09B7-4C73-A778-A3AC0FE047A3}" dt="2023-04-05T18:22:00.722" v="177"/>
          <ac:picMkLst>
            <pc:docMk/>
            <pc:sldMk cId="583750153" sldId="291"/>
            <ac:picMk id="13" creationId="{27591035-7068-3F04-C910-0216E730FF3C}"/>
          </ac:picMkLst>
        </pc:picChg>
        <pc:picChg chg="del">
          <ac:chgData name="Laura Oathout" userId="6ff55ba14486fe89" providerId="LiveId" clId="{D26FEAAD-09B7-4C73-A778-A3AC0FE047A3}" dt="2023-04-05T18:22:00.715" v="171"/>
          <ac:picMkLst>
            <pc:docMk/>
            <pc:sldMk cId="583750153" sldId="291"/>
            <ac:picMk id="16" creationId="{AB0DA954-580E-91D7-3527-33178B8F769D}"/>
          </ac:picMkLst>
        </pc:picChg>
      </pc:sldChg>
      <pc:sldChg chg="delSp mod setBg">
        <pc:chgData name="Laura Oathout" userId="6ff55ba14486fe89" providerId="LiveId" clId="{D26FEAAD-09B7-4C73-A778-A3AC0FE047A3}" dt="2023-04-05T18:22:00.897" v="283"/>
        <pc:sldMkLst>
          <pc:docMk/>
          <pc:sldMk cId="3345122006" sldId="292"/>
        </pc:sldMkLst>
        <pc:spChg chg="del">
          <ac:chgData name="Laura Oathout" userId="6ff55ba14486fe89" providerId="LiveId" clId="{D26FEAAD-09B7-4C73-A778-A3AC0FE047A3}" dt="2023-04-05T18:22:00.883" v="279"/>
          <ac:spMkLst>
            <pc:docMk/>
            <pc:sldMk cId="3345122006" sldId="292"/>
            <ac:spMk id="3" creationId="{30E2E0F5-0DF8-D2E0-077B-CDB095B7BCF7}"/>
          </ac:spMkLst>
        </pc:spChg>
        <pc:spChg chg="del">
          <ac:chgData name="Laura Oathout" userId="6ff55ba14486fe89" providerId="LiveId" clId="{D26FEAAD-09B7-4C73-A778-A3AC0FE047A3}" dt="2023-04-05T18:22:00.865" v="243"/>
          <ac:spMkLst>
            <pc:docMk/>
            <pc:sldMk cId="3345122006" sldId="292"/>
            <ac:spMk id="6" creationId="{2BF94C37-8415-8415-059D-A796D0082A2C}"/>
          </ac:spMkLst>
        </pc:spChg>
        <pc:spChg chg="del">
          <ac:chgData name="Laura Oathout" userId="6ff55ba14486fe89" providerId="LiveId" clId="{D26FEAAD-09B7-4C73-A778-A3AC0FE047A3}" dt="2023-04-05T18:22:00.865" v="249"/>
          <ac:spMkLst>
            <pc:docMk/>
            <pc:sldMk cId="3345122006" sldId="292"/>
            <ac:spMk id="7" creationId="{0D4088C6-5CC7-6CFE-742B-220B867788A8}"/>
          </ac:spMkLst>
        </pc:spChg>
        <pc:spChg chg="del">
          <ac:chgData name="Laura Oathout" userId="6ff55ba14486fe89" providerId="LiveId" clId="{D26FEAAD-09B7-4C73-A778-A3AC0FE047A3}" dt="2023-04-05T18:22:00.865" v="267"/>
          <ac:spMkLst>
            <pc:docMk/>
            <pc:sldMk cId="3345122006" sldId="292"/>
            <ac:spMk id="9" creationId="{5144EB54-71AA-A5C4-ACE5-00671C82AF6A}"/>
          </ac:spMkLst>
        </pc:spChg>
        <pc:spChg chg="del">
          <ac:chgData name="Laura Oathout" userId="6ff55ba14486fe89" providerId="LiveId" clId="{D26FEAAD-09B7-4C73-A778-A3AC0FE047A3}" dt="2023-04-05T18:22:00.850" v="241"/>
          <ac:spMkLst>
            <pc:docMk/>
            <pc:sldMk cId="3345122006" sldId="292"/>
            <ac:spMk id="10" creationId="{B263BD6C-5FA5-A0A1-A017-86BE99766BA3}"/>
          </ac:spMkLst>
        </pc:spChg>
        <pc:spChg chg="del">
          <ac:chgData name="Laura Oathout" userId="6ff55ba14486fe89" providerId="LiveId" clId="{D26FEAAD-09B7-4C73-A778-A3AC0FE047A3}" dt="2023-04-05T18:22:00.865" v="269"/>
          <ac:spMkLst>
            <pc:docMk/>
            <pc:sldMk cId="3345122006" sldId="292"/>
            <ac:spMk id="11" creationId="{590F35AA-7DD0-71BC-DDF8-C6AF1472116F}"/>
          </ac:spMkLst>
        </pc:spChg>
        <pc:spChg chg="del">
          <ac:chgData name="Laura Oathout" userId="6ff55ba14486fe89" providerId="LiveId" clId="{D26FEAAD-09B7-4C73-A778-A3AC0FE047A3}" dt="2023-04-05T18:22:00.865" v="275"/>
          <ac:spMkLst>
            <pc:docMk/>
            <pc:sldMk cId="3345122006" sldId="292"/>
            <ac:spMk id="14" creationId="{F4CE65DD-E056-885C-4B78-70CA3B451651}"/>
          </ac:spMkLst>
        </pc:spChg>
        <pc:spChg chg="del">
          <ac:chgData name="Laura Oathout" userId="6ff55ba14486fe89" providerId="LiveId" clId="{D26FEAAD-09B7-4C73-A778-A3AC0FE047A3}" dt="2023-04-05T18:22:00.865" v="255"/>
          <ac:spMkLst>
            <pc:docMk/>
            <pc:sldMk cId="3345122006" sldId="292"/>
            <ac:spMk id="17" creationId="{1E03596E-B9CA-8BFA-3299-B49533786387}"/>
          </ac:spMkLst>
        </pc:spChg>
        <pc:spChg chg="del">
          <ac:chgData name="Laura Oathout" userId="6ff55ba14486fe89" providerId="LiveId" clId="{D26FEAAD-09B7-4C73-A778-A3AC0FE047A3}" dt="2023-04-05T18:22:00.885" v="281"/>
          <ac:spMkLst>
            <pc:docMk/>
            <pc:sldMk cId="3345122006" sldId="292"/>
            <ac:spMk id="19" creationId="{F6A6339E-C029-CF25-D0D4-4E9CC72D70A6}"/>
          </ac:spMkLst>
        </pc:spChg>
        <pc:spChg chg="del">
          <ac:chgData name="Laura Oathout" userId="6ff55ba14486fe89" providerId="LiveId" clId="{D26FEAAD-09B7-4C73-A778-A3AC0FE047A3}" dt="2023-04-05T18:22:00.865" v="265"/>
          <ac:spMkLst>
            <pc:docMk/>
            <pc:sldMk cId="3345122006" sldId="292"/>
            <ac:spMk id="23" creationId="{68573D25-7B13-463E-D0D8-05C3FE94A981}"/>
          </ac:spMkLst>
        </pc:spChg>
        <pc:spChg chg="del">
          <ac:chgData name="Laura Oathout" userId="6ff55ba14486fe89" providerId="LiveId" clId="{D26FEAAD-09B7-4C73-A778-A3AC0FE047A3}" dt="2023-04-05T18:22:00.865" v="259"/>
          <ac:spMkLst>
            <pc:docMk/>
            <pc:sldMk cId="3345122006" sldId="292"/>
            <ac:spMk id="28" creationId="{618C86F3-469E-DFE9-0254-4BA6C40DD797}"/>
          </ac:spMkLst>
        </pc:spChg>
        <pc:spChg chg="del">
          <ac:chgData name="Laura Oathout" userId="6ff55ba14486fe89" providerId="LiveId" clId="{D26FEAAD-09B7-4C73-A778-A3AC0FE047A3}" dt="2023-04-05T18:22:00.865" v="271"/>
          <ac:spMkLst>
            <pc:docMk/>
            <pc:sldMk cId="3345122006" sldId="292"/>
            <ac:spMk id="29" creationId="{268C579F-114A-7485-BFB6-38013D9C1B5E}"/>
          </ac:spMkLst>
        </pc:spChg>
        <pc:spChg chg="del">
          <ac:chgData name="Laura Oathout" userId="6ff55ba14486fe89" providerId="LiveId" clId="{D26FEAAD-09B7-4C73-A778-A3AC0FE047A3}" dt="2023-04-05T18:22:00.865" v="261"/>
          <ac:spMkLst>
            <pc:docMk/>
            <pc:sldMk cId="3345122006" sldId="292"/>
            <ac:spMk id="30" creationId="{5727ECDC-E276-32B3-FADA-20B83C1E11CD}"/>
          </ac:spMkLst>
        </pc:spChg>
        <pc:spChg chg="del">
          <ac:chgData name="Laura Oathout" userId="6ff55ba14486fe89" providerId="LiveId" clId="{D26FEAAD-09B7-4C73-A778-A3AC0FE047A3}" dt="2023-04-05T18:22:00.865" v="263"/>
          <ac:spMkLst>
            <pc:docMk/>
            <pc:sldMk cId="3345122006" sldId="292"/>
            <ac:spMk id="31" creationId="{430276C2-4C7A-1A4C-1C18-F26894FE0D99}"/>
          </ac:spMkLst>
        </pc:spChg>
        <pc:picChg chg="del">
          <ac:chgData name="Laura Oathout" userId="6ff55ba14486fe89" providerId="LiveId" clId="{D26FEAAD-09B7-4C73-A778-A3AC0FE047A3}" dt="2023-04-05T18:22:00.865" v="247"/>
          <ac:picMkLst>
            <pc:docMk/>
            <pc:sldMk cId="3345122006" sldId="292"/>
            <ac:picMk id="8" creationId="{1AB2AE64-9ECF-D3B8-78D4-74660F8CDECD}"/>
          </ac:picMkLst>
        </pc:picChg>
        <pc:picChg chg="del">
          <ac:chgData name="Laura Oathout" userId="6ff55ba14486fe89" providerId="LiveId" clId="{D26FEAAD-09B7-4C73-A778-A3AC0FE047A3}" dt="2023-04-05T18:22:00.865" v="245"/>
          <ac:picMkLst>
            <pc:docMk/>
            <pc:sldMk cId="3345122006" sldId="292"/>
            <ac:picMk id="12" creationId="{161A85A3-77BB-7A25-BE43-57F49ABD61E9}"/>
          </ac:picMkLst>
        </pc:picChg>
        <pc:picChg chg="del">
          <ac:chgData name="Laura Oathout" userId="6ff55ba14486fe89" providerId="LiveId" clId="{D26FEAAD-09B7-4C73-A778-A3AC0FE047A3}" dt="2023-04-05T18:22:00.865" v="273"/>
          <ac:picMkLst>
            <pc:docMk/>
            <pc:sldMk cId="3345122006" sldId="292"/>
            <ac:picMk id="13" creationId="{68AB3F0F-DF2A-01A2-A3C3-661EB6D26CCD}"/>
          </ac:picMkLst>
        </pc:picChg>
        <pc:picChg chg="del">
          <ac:chgData name="Laura Oathout" userId="6ff55ba14486fe89" providerId="LiveId" clId="{D26FEAAD-09B7-4C73-A778-A3AC0FE047A3}" dt="2023-04-05T18:22:00.865" v="253"/>
          <ac:picMkLst>
            <pc:docMk/>
            <pc:sldMk cId="3345122006" sldId="292"/>
            <ac:picMk id="15" creationId="{7D5F168B-AA4C-73F1-873F-E97B0A5D2DBC}"/>
          </ac:picMkLst>
        </pc:picChg>
        <pc:picChg chg="del">
          <ac:chgData name="Laura Oathout" userId="6ff55ba14486fe89" providerId="LiveId" clId="{D26FEAAD-09B7-4C73-A778-A3AC0FE047A3}" dt="2023-04-05T18:22:00.865" v="251"/>
          <ac:picMkLst>
            <pc:docMk/>
            <pc:sldMk cId="3345122006" sldId="292"/>
            <ac:picMk id="16" creationId="{8F481A67-244A-379C-7CB3-192004E4A927}"/>
          </ac:picMkLst>
        </pc:picChg>
        <pc:picChg chg="del">
          <ac:chgData name="Laura Oathout" userId="6ff55ba14486fe89" providerId="LiveId" clId="{D26FEAAD-09B7-4C73-A778-A3AC0FE047A3}" dt="2023-04-05T18:22:00.881" v="277"/>
          <ac:picMkLst>
            <pc:docMk/>
            <pc:sldMk cId="3345122006" sldId="292"/>
            <ac:picMk id="18" creationId="{36160CC2-BF0E-97D1-D073-982F0565FEAF}"/>
          </ac:picMkLst>
        </pc:picChg>
        <pc:picChg chg="del">
          <ac:chgData name="Laura Oathout" userId="6ff55ba14486fe89" providerId="LiveId" clId="{D26FEAAD-09B7-4C73-A778-A3AC0FE047A3}" dt="2023-04-05T18:22:00.865" v="257"/>
          <ac:picMkLst>
            <pc:docMk/>
            <pc:sldMk cId="3345122006" sldId="292"/>
            <ac:picMk id="22" creationId="{BD1354BA-14BD-442A-7040-798AB1D9C3B4}"/>
          </ac:picMkLst>
        </pc:picChg>
      </pc:sldChg>
      <pc:sldChg chg="delSp mod setBg">
        <pc:chgData name="Laura Oathout" userId="6ff55ba14486fe89" providerId="LiveId" clId="{D26FEAAD-09B7-4C73-A778-A3AC0FE047A3}" dt="2023-04-05T18:22:00.945" v="325"/>
        <pc:sldMkLst>
          <pc:docMk/>
          <pc:sldMk cId="2254258492" sldId="293"/>
        </pc:sldMkLst>
        <pc:spChg chg="del">
          <ac:chgData name="Laura Oathout" userId="6ff55ba14486fe89" providerId="LiveId" clId="{D26FEAAD-09B7-4C73-A778-A3AC0FE047A3}" dt="2023-04-05T18:22:00.928" v="319"/>
          <ac:spMkLst>
            <pc:docMk/>
            <pc:sldMk cId="2254258492" sldId="293"/>
            <ac:spMk id="3" creationId="{82C81B8D-D1D0-5977-185D-C76372DEB4A7}"/>
          </ac:spMkLst>
        </pc:spChg>
        <pc:spChg chg="del">
          <ac:chgData name="Laura Oathout" userId="6ff55ba14486fe89" providerId="LiveId" clId="{D26FEAAD-09B7-4C73-A778-A3AC0FE047A3}" dt="2023-04-05T18:22:00.912" v="287"/>
          <ac:spMkLst>
            <pc:docMk/>
            <pc:sldMk cId="2254258492" sldId="293"/>
            <ac:spMk id="6" creationId="{2BF94C37-8415-8415-059D-A796D0082A2C}"/>
          </ac:spMkLst>
        </pc:spChg>
        <pc:spChg chg="del">
          <ac:chgData name="Laura Oathout" userId="6ff55ba14486fe89" providerId="LiveId" clId="{D26FEAAD-09B7-4C73-A778-A3AC0FE047A3}" dt="2023-04-05T18:22:00.912" v="297"/>
          <ac:spMkLst>
            <pc:docMk/>
            <pc:sldMk cId="2254258492" sldId="293"/>
            <ac:spMk id="7" creationId="{0D4088C6-5CC7-6CFE-742B-220B867788A8}"/>
          </ac:spMkLst>
        </pc:spChg>
        <pc:spChg chg="del">
          <ac:chgData name="Laura Oathout" userId="6ff55ba14486fe89" providerId="LiveId" clId="{D26FEAAD-09B7-4C73-A778-A3AC0FE047A3}" dt="2023-04-05T18:22:00.912" v="311"/>
          <ac:spMkLst>
            <pc:docMk/>
            <pc:sldMk cId="2254258492" sldId="293"/>
            <ac:spMk id="9" creationId="{5144EB54-71AA-A5C4-ACE5-00671C82AF6A}"/>
          </ac:spMkLst>
        </pc:spChg>
        <pc:spChg chg="del">
          <ac:chgData name="Laura Oathout" userId="6ff55ba14486fe89" providerId="LiveId" clId="{D26FEAAD-09B7-4C73-A778-A3AC0FE047A3}" dt="2023-04-05T18:22:00.912" v="285"/>
          <ac:spMkLst>
            <pc:docMk/>
            <pc:sldMk cId="2254258492" sldId="293"/>
            <ac:spMk id="10" creationId="{B263BD6C-5FA5-A0A1-A017-86BE99766BA3}"/>
          </ac:spMkLst>
        </pc:spChg>
        <pc:spChg chg="del">
          <ac:chgData name="Laura Oathout" userId="6ff55ba14486fe89" providerId="LiveId" clId="{D26FEAAD-09B7-4C73-A778-A3AC0FE047A3}" dt="2023-04-05T18:22:00.912" v="313"/>
          <ac:spMkLst>
            <pc:docMk/>
            <pc:sldMk cId="2254258492" sldId="293"/>
            <ac:spMk id="11" creationId="{590F35AA-7DD0-71BC-DDF8-C6AF1472116F}"/>
          </ac:spMkLst>
        </pc:spChg>
        <pc:spChg chg="del">
          <ac:chgData name="Laura Oathout" userId="6ff55ba14486fe89" providerId="LiveId" clId="{D26FEAAD-09B7-4C73-A778-A3AC0FE047A3}" dt="2023-04-05T18:22:00.928" v="321"/>
          <ac:spMkLst>
            <pc:docMk/>
            <pc:sldMk cId="2254258492" sldId="293"/>
            <ac:spMk id="14" creationId="{0AA70F30-0D4A-C69B-B49B-365029703CC9}"/>
          </ac:spMkLst>
        </pc:spChg>
        <pc:spChg chg="del">
          <ac:chgData name="Laura Oathout" userId="6ff55ba14486fe89" providerId="LiveId" clId="{D26FEAAD-09B7-4C73-A778-A3AC0FE047A3}" dt="2023-04-05T18:22:00.912" v="301"/>
          <ac:spMkLst>
            <pc:docMk/>
            <pc:sldMk cId="2254258492" sldId="293"/>
            <ac:spMk id="17" creationId="{1E03596E-B9CA-8BFA-3299-B49533786387}"/>
          </ac:spMkLst>
        </pc:spChg>
        <pc:spChg chg="del">
          <ac:chgData name="Laura Oathout" userId="6ff55ba14486fe89" providerId="LiveId" clId="{D26FEAAD-09B7-4C73-A778-A3AC0FE047A3}" dt="2023-04-05T18:22:00.912" v="309"/>
          <ac:spMkLst>
            <pc:docMk/>
            <pc:sldMk cId="2254258492" sldId="293"/>
            <ac:spMk id="23" creationId="{68573D25-7B13-463E-D0D8-05C3FE94A981}"/>
          </ac:spMkLst>
        </pc:spChg>
        <pc:spChg chg="del">
          <ac:chgData name="Laura Oathout" userId="6ff55ba14486fe89" providerId="LiveId" clId="{D26FEAAD-09B7-4C73-A778-A3AC0FE047A3}" dt="2023-04-05T18:22:00.912" v="303"/>
          <ac:spMkLst>
            <pc:docMk/>
            <pc:sldMk cId="2254258492" sldId="293"/>
            <ac:spMk id="28" creationId="{618C86F3-469E-DFE9-0254-4BA6C40DD797}"/>
          </ac:spMkLst>
        </pc:spChg>
        <pc:spChg chg="del">
          <ac:chgData name="Laura Oathout" userId="6ff55ba14486fe89" providerId="LiveId" clId="{D26FEAAD-09B7-4C73-A778-A3AC0FE047A3}" dt="2023-04-05T18:22:00.928" v="315"/>
          <ac:spMkLst>
            <pc:docMk/>
            <pc:sldMk cId="2254258492" sldId="293"/>
            <ac:spMk id="29" creationId="{268C579F-114A-7485-BFB6-38013D9C1B5E}"/>
          </ac:spMkLst>
        </pc:spChg>
        <pc:spChg chg="del">
          <ac:chgData name="Laura Oathout" userId="6ff55ba14486fe89" providerId="LiveId" clId="{D26FEAAD-09B7-4C73-A778-A3AC0FE047A3}" dt="2023-04-05T18:22:00.912" v="305"/>
          <ac:spMkLst>
            <pc:docMk/>
            <pc:sldMk cId="2254258492" sldId="293"/>
            <ac:spMk id="30" creationId="{5727ECDC-E276-32B3-FADA-20B83C1E11CD}"/>
          </ac:spMkLst>
        </pc:spChg>
        <pc:spChg chg="del">
          <ac:chgData name="Laura Oathout" userId="6ff55ba14486fe89" providerId="LiveId" clId="{D26FEAAD-09B7-4C73-A778-A3AC0FE047A3}" dt="2023-04-05T18:22:00.912" v="307"/>
          <ac:spMkLst>
            <pc:docMk/>
            <pc:sldMk cId="2254258492" sldId="293"/>
            <ac:spMk id="31" creationId="{430276C2-4C7A-1A4C-1C18-F26894FE0D99}"/>
          </ac:spMkLst>
        </pc:spChg>
        <pc:picChg chg="del">
          <ac:chgData name="Laura Oathout" userId="6ff55ba14486fe89" providerId="LiveId" clId="{D26FEAAD-09B7-4C73-A778-A3AC0FE047A3}" dt="2023-04-05T18:22:00.912" v="293"/>
          <ac:picMkLst>
            <pc:docMk/>
            <pc:sldMk cId="2254258492" sldId="293"/>
            <ac:picMk id="8" creationId="{1AB2AE64-9ECF-D3B8-78D4-74660F8CDECD}"/>
          </ac:picMkLst>
        </pc:picChg>
        <pc:picChg chg="del">
          <ac:chgData name="Laura Oathout" userId="6ff55ba14486fe89" providerId="LiveId" clId="{D26FEAAD-09B7-4C73-A778-A3AC0FE047A3}" dt="2023-04-05T18:22:00.912" v="299"/>
          <ac:picMkLst>
            <pc:docMk/>
            <pc:sldMk cId="2254258492" sldId="293"/>
            <ac:picMk id="12" creationId="{74357A9C-09BA-A049-E727-6550D064121A}"/>
          </ac:picMkLst>
        </pc:picChg>
        <pc:picChg chg="del">
          <ac:chgData name="Laura Oathout" userId="6ff55ba14486fe89" providerId="LiveId" clId="{D26FEAAD-09B7-4C73-A778-A3AC0FE047A3}" dt="2023-04-05T18:22:00.928" v="317"/>
          <ac:picMkLst>
            <pc:docMk/>
            <pc:sldMk cId="2254258492" sldId="293"/>
            <ac:picMk id="13" creationId="{D37DEFDB-C702-B9FB-BD55-09605A6AC37A}"/>
          </ac:picMkLst>
        </pc:picChg>
        <pc:picChg chg="del">
          <ac:chgData name="Laura Oathout" userId="6ff55ba14486fe89" providerId="LiveId" clId="{D26FEAAD-09B7-4C73-A778-A3AC0FE047A3}" dt="2023-04-05T18:22:00.912" v="291"/>
          <ac:picMkLst>
            <pc:docMk/>
            <pc:sldMk cId="2254258492" sldId="293"/>
            <ac:picMk id="16" creationId="{8F481A67-244A-379C-7CB3-192004E4A927}"/>
          </ac:picMkLst>
        </pc:picChg>
        <pc:picChg chg="del">
          <ac:chgData name="Laura Oathout" userId="6ff55ba14486fe89" providerId="LiveId" clId="{D26FEAAD-09B7-4C73-A778-A3AC0FE047A3}" dt="2023-04-05T18:22:00.912" v="289"/>
          <ac:picMkLst>
            <pc:docMk/>
            <pc:sldMk cId="2254258492" sldId="293"/>
            <ac:picMk id="19" creationId="{D20A4724-D533-4F46-84DC-7949ACE93A29}"/>
          </ac:picMkLst>
        </pc:picChg>
        <pc:picChg chg="del">
          <ac:chgData name="Laura Oathout" userId="6ff55ba14486fe89" providerId="LiveId" clId="{D26FEAAD-09B7-4C73-A778-A3AC0FE047A3}" dt="2023-04-05T18:22:00.928" v="323"/>
          <ac:picMkLst>
            <pc:docMk/>
            <pc:sldMk cId="2254258492" sldId="293"/>
            <ac:picMk id="20" creationId="{B5CDFB6D-BB71-1CEC-3383-A19413F20E65}"/>
          </ac:picMkLst>
        </pc:picChg>
        <pc:picChg chg="del">
          <ac:chgData name="Laura Oathout" userId="6ff55ba14486fe89" providerId="LiveId" clId="{D26FEAAD-09B7-4C73-A778-A3AC0FE047A3}" dt="2023-04-05T18:22:00.912" v="295"/>
          <ac:picMkLst>
            <pc:docMk/>
            <pc:sldMk cId="2254258492" sldId="293"/>
            <ac:picMk id="22" creationId="{BD1354BA-14BD-442A-7040-798AB1D9C3B4}"/>
          </ac:picMkLst>
        </pc:picChg>
      </pc:sldChg>
      <pc:sldChg chg="delSp mod setBg">
        <pc:chgData name="Laura Oathout" userId="6ff55ba14486fe89" providerId="LiveId" clId="{D26FEAAD-09B7-4C73-A778-A3AC0FE047A3}" dt="2023-04-05T18:22:01.016" v="365"/>
        <pc:sldMkLst>
          <pc:docMk/>
          <pc:sldMk cId="1938941613" sldId="294"/>
        </pc:sldMkLst>
        <pc:spChg chg="del">
          <ac:chgData name="Laura Oathout" userId="6ff55ba14486fe89" providerId="LiveId" clId="{D26FEAAD-09B7-4C73-A778-A3AC0FE047A3}" dt="2023-04-05T18:22:00.963" v="329"/>
          <ac:spMkLst>
            <pc:docMk/>
            <pc:sldMk cId="1938941613" sldId="294"/>
            <ac:spMk id="6" creationId="{2BF94C37-8415-8415-059D-A796D0082A2C}"/>
          </ac:spMkLst>
        </pc:spChg>
        <pc:spChg chg="del">
          <ac:chgData name="Laura Oathout" userId="6ff55ba14486fe89" providerId="LiveId" clId="{D26FEAAD-09B7-4C73-A778-A3AC0FE047A3}" dt="2023-04-05T18:22:00.963" v="341"/>
          <ac:spMkLst>
            <pc:docMk/>
            <pc:sldMk cId="1938941613" sldId="294"/>
            <ac:spMk id="7" creationId="{0D4088C6-5CC7-6CFE-742B-220B867788A8}"/>
          </ac:spMkLst>
        </pc:spChg>
        <pc:spChg chg="del">
          <ac:chgData name="Laura Oathout" userId="6ff55ba14486fe89" providerId="LiveId" clId="{D26FEAAD-09B7-4C73-A778-A3AC0FE047A3}" dt="2023-04-05T18:22:00.975" v="353"/>
          <ac:spMkLst>
            <pc:docMk/>
            <pc:sldMk cId="1938941613" sldId="294"/>
            <ac:spMk id="9" creationId="{5144EB54-71AA-A5C4-ACE5-00671C82AF6A}"/>
          </ac:spMkLst>
        </pc:spChg>
        <pc:spChg chg="del">
          <ac:chgData name="Laura Oathout" userId="6ff55ba14486fe89" providerId="LiveId" clId="{D26FEAAD-09B7-4C73-A778-A3AC0FE047A3}" dt="2023-04-05T18:22:00.961" v="327"/>
          <ac:spMkLst>
            <pc:docMk/>
            <pc:sldMk cId="1938941613" sldId="294"/>
            <ac:spMk id="10" creationId="{B263BD6C-5FA5-A0A1-A017-86BE99766BA3}"/>
          </ac:spMkLst>
        </pc:spChg>
        <pc:spChg chg="del">
          <ac:chgData name="Laura Oathout" userId="6ff55ba14486fe89" providerId="LiveId" clId="{D26FEAAD-09B7-4C73-A778-A3AC0FE047A3}" dt="2023-04-05T18:22:00.979" v="355"/>
          <ac:spMkLst>
            <pc:docMk/>
            <pc:sldMk cId="1938941613" sldId="294"/>
            <ac:spMk id="11" creationId="{590F35AA-7DD0-71BC-DDF8-C6AF1472116F}"/>
          </ac:spMkLst>
        </pc:spChg>
        <pc:spChg chg="del">
          <ac:chgData name="Laura Oathout" userId="6ff55ba14486fe89" providerId="LiveId" clId="{D26FEAAD-09B7-4C73-A778-A3AC0FE047A3}" dt="2023-04-05T18:22:00.963" v="343"/>
          <ac:spMkLst>
            <pc:docMk/>
            <pc:sldMk cId="1938941613" sldId="294"/>
            <ac:spMk id="17" creationId="{1E03596E-B9CA-8BFA-3299-B49533786387}"/>
          </ac:spMkLst>
        </pc:spChg>
        <pc:spChg chg="del">
          <ac:chgData name="Laura Oathout" userId="6ff55ba14486fe89" providerId="LiveId" clId="{D26FEAAD-09B7-4C73-A778-A3AC0FE047A3}" dt="2023-04-05T18:22:00.975" v="351"/>
          <ac:spMkLst>
            <pc:docMk/>
            <pc:sldMk cId="1938941613" sldId="294"/>
            <ac:spMk id="23" creationId="{68573D25-7B13-463E-D0D8-05C3FE94A981}"/>
          </ac:spMkLst>
        </pc:spChg>
        <pc:spChg chg="del">
          <ac:chgData name="Laura Oathout" userId="6ff55ba14486fe89" providerId="LiveId" clId="{D26FEAAD-09B7-4C73-A778-A3AC0FE047A3}" dt="2023-04-05T18:22:00.982" v="363"/>
          <ac:spMkLst>
            <pc:docMk/>
            <pc:sldMk cId="1938941613" sldId="294"/>
            <ac:spMk id="27" creationId="{4531F10A-88C8-1890-9736-E5CDE3E2B393}"/>
          </ac:spMkLst>
        </pc:spChg>
        <pc:spChg chg="del">
          <ac:chgData name="Laura Oathout" userId="6ff55ba14486fe89" providerId="LiveId" clId="{D26FEAAD-09B7-4C73-A778-A3AC0FE047A3}" dt="2023-04-05T18:22:00.963" v="345"/>
          <ac:spMkLst>
            <pc:docMk/>
            <pc:sldMk cId="1938941613" sldId="294"/>
            <ac:spMk id="28" creationId="{618C86F3-469E-DFE9-0254-4BA6C40DD797}"/>
          </ac:spMkLst>
        </pc:spChg>
        <pc:spChg chg="del">
          <ac:chgData name="Laura Oathout" userId="6ff55ba14486fe89" providerId="LiveId" clId="{D26FEAAD-09B7-4C73-A778-A3AC0FE047A3}" dt="2023-04-05T18:22:00.981" v="357"/>
          <ac:spMkLst>
            <pc:docMk/>
            <pc:sldMk cId="1938941613" sldId="294"/>
            <ac:spMk id="29" creationId="{268C579F-114A-7485-BFB6-38013D9C1B5E}"/>
          </ac:spMkLst>
        </pc:spChg>
        <pc:spChg chg="del">
          <ac:chgData name="Laura Oathout" userId="6ff55ba14486fe89" providerId="LiveId" clId="{D26FEAAD-09B7-4C73-A778-A3AC0FE047A3}" dt="2023-04-05T18:22:00.963" v="347"/>
          <ac:spMkLst>
            <pc:docMk/>
            <pc:sldMk cId="1938941613" sldId="294"/>
            <ac:spMk id="30" creationId="{5727ECDC-E276-32B3-FADA-20B83C1E11CD}"/>
          </ac:spMkLst>
        </pc:spChg>
        <pc:spChg chg="del">
          <ac:chgData name="Laura Oathout" userId="6ff55ba14486fe89" providerId="LiveId" clId="{D26FEAAD-09B7-4C73-A778-A3AC0FE047A3}" dt="2023-04-05T18:22:00.975" v="349"/>
          <ac:spMkLst>
            <pc:docMk/>
            <pc:sldMk cId="1938941613" sldId="294"/>
            <ac:spMk id="31" creationId="{430276C2-4C7A-1A4C-1C18-F26894FE0D99}"/>
          </ac:spMkLst>
        </pc:spChg>
        <pc:grpChg chg="del">
          <ac:chgData name="Laura Oathout" userId="6ff55ba14486fe89" providerId="LiveId" clId="{D26FEAAD-09B7-4C73-A778-A3AC0FE047A3}" dt="2023-04-05T18:22:00.982" v="359"/>
          <ac:grpSpMkLst>
            <pc:docMk/>
            <pc:sldMk cId="1938941613" sldId="294"/>
            <ac:grpSpMk id="24" creationId="{0BE55982-903F-67EE-1F13-F9C1A5C4E0AB}"/>
          </ac:grpSpMkLst>
        </pc:grpChg>
        <pc:picChg chg="del">
          <ac:chgData name="Laura Oathout" userId="6ff55ba14486fe89" providerId="LiveId" clId="{D26FEAAD-09B7-4C73-A778-A3AC0FE047A3}" dt="2023-04-05T18:22:00.963" v="333"/>
          <ac:picMkLst>
            <pc:docMk/>
            <pc:sldMk cId="1938941613" sldId="294"/>
            <ac:picMk id="3" creationId="{7FF02399-1542-B9ED-EB4D-19AD40492063}"/>
          </ac:picMkLst>
        </pc:picChg>
        <pc:picChg chg="del">
          <ac:chgData name="Laura Oathout" userId="6ff55ba14486fe89" providerId="LiveId" clId="{D26FEAAD-09B7-4C73-A778-A3AC0FE047A3}" dt="2023-04-05T18:22:00.963" v="337"/>
          <ac:picMkLst>
            <pc:docMk/>
            <pc:sldMk cId="1938941613" sldId="294"/>
            <ac:picMk id="8" creationId="{1AB2AE64-9ECF-D3B8-78D4-74660F8CDECD}"/>
          </ac:picMkLst>
        </pc:picChg>
        <pc:picChg chg="del">
          <ac:chgData name="Laura Oathout" userId="6ff55ba14486fe89" providerId="LiveId" clId="{D26FEAAD-09B7-4C73-A778-A3AC0FE047A3}" dt="2023-04-05T18:22:00.963" v="335"/>
          <ac:picMkLst>
            <pc:docMk/>
            <pc:sldMk cId="1938941613" sldId="294"/>
            <ac:picMk id="16" creationId="{8F481A67-244A-379C-7CB3-192004E4A927}"/>
          </ac:picMkLst>
        </pc:picChg>
        <pc:picChg chg="del">
          <ac:chgData name="Laura Oathout" userId="6ff55ba14486fe89" providerId="LiveId" clId="{D26FEAAD-09B7-4C73-A778-A3AC0FE047A3}" dt="2023-04-05T18:22:00.963" v="339"/>
          <ac:picMkLst>
            <pc:docMk/>
            <pc:sldMk cId="1938941613" sldId="294"/>
            <ac:picMk id="22" creationId="{BD1354BA-14BD-442A-7040-798AB1D9C3B4}"/>
          </ac:picMkLst>
        </pc:picChg>
        <pc:picChg chg="del">
          <ac:chgData name="Laura Oathout" userId="6ff55ba14486fe89" providerId="LiveId" clId="{D26FEAAD-09B7-4C73-A778-A3AC0FE047A3}" dt="2023-04-05T18:22:00.963" v="331"/>
          <ac:picMkLst>
            <pc:docMk/>
            <pc:sldMk cId="1938941613" sldId="294"/>
            <ac:picMk id="25" creationId="{ACADCE76-8701-5B47-766E-93529C7E58A8}"/>
          </ac:picMkLst>
        </pc:picChg>
        <pc:picChg chg="del">
          <ac:chgData name="Laura Oathout" userId="6ff55ba14486fe89" providerId="LiveId" clId="{D26FEAAD-09B7-4C73-A778-A3AC0FE047A3}" dt="2023-04-05T18:22:00.982" v="361"/>
          <ac:picMkLst>
            <pc:docMk/>
            <pc:sldMk cId="1938941613" sldId="294"/>
            <ac:picMk id="26" creationId="{60168DCA-83F2-40DE-D8A9-A130685B983C}"/>
          </ac:picMkLst>
        </pc:picChg>
      </pc:sldChg>
      <pc:sldChg chg="delSp mod setBg">
        <pc:chgData name="Laura Oathout" userId="6ff55ba14486fe89" providerId="LiveId" clId="{D26FEAAD-09B7-4C73-A778-A3AC0FE047A3}" dt="2023-04-05T18:22:01.134" v="497"/>
        <pc:sldMkLst>
          <pc:docMk/>
          <pc:sldMk cId="4136182613" sldId="297"/>
        </pc:sldMkLst>
        <pc:spChg chg="del">
          <ac:chgData name="Laura Oathout" userId="6ff55ba14486fe89" providerId="LiveId" clId="{D26FEAAD-09B7-4C73-A778-A3AC0FE047A3}" dt="2023-04-05T18:22:01.086" v="445"/>
          <ac:spMkLst>
            <pc:docMk/>
            <pc:sldMk cId="4136182613" sldId="297"/>
            <ac:spMk id="6" creationId="{2BF94C37-8415-8415-059D-A796D0082A2C}"/>
          </ac:spMkLst>
        </pc:spChg>
        <pc:spChg chg="del">
          <ac:chgData name="Laura Oathout" userId="6ff55ba14486fe89" providerId="LiveId" clId="{D26FEAAD-09B7-4C73-A778-A3AC0FE047A3}" dt="2023-04-05T18:22:01.096" v="463"/>
          <ac:spMkLst>
            <pc:docMk/>
            <pc:sldMk cId="4136182613" sldId="297"/>
            <ac:spMk id="12" creationId="{35550C80-37AE-64D3-F634-51B98CF20A0F}"/>
          </ac:spMkLst>
        </pc:spChg>
        <pc:spChg chg="del">
          <ac:chgData name="Laura Oathout" userId="6ff55ba14486fe89" providerId="LiveId" clId="{D26FEAAD-09B7-4C73-A778-A3AC0FE047A3}" dt="2023-04-05T18:22:01.096" v="465"/>
          <ac:spMkLst>
            <pc:docMk/>
            <pc:sldMk cId="4136182613" sldId="297"/>
            <ac:spMk id="15" creationId="{AC7232C3-15B5-CA31-783C-93B756F8195E}"/>
          </ac:spMkLst>
        </pc:spChg>
        <pc:spChg chg="del">
          <ac:chgData name="Laura Oathout" userId="6ff55ba14486fe89" providerId="LiveId" clId="{D26FEAAD-09B7-4C73-A778-A3AC0FE047A3}" dt="2023-04-05T18:22:01.102" v="469"/>
          <ac:spMkLst>
            <pc:docMk/>
            <pc:sldMk cId="4136182613" sldId="297"/>
            <ac:spMk id="16" creationId="{4C29B0F5-633F-75CD-31F3-B4C819B0E41C}"/>
          </ac:spMkLst>
        </pc:spChg>
        <pc:spChg chg="del">
          <ac:chgData name="Laura Oathout" userId="6ff55ba14486fe89" providerId="LiveId" clId="{D26FEAAD-09B7-4C73-A778-A3AC0FE047A3}" dt="2023-04-05T18:22:01.096" v="455"/>
          <ac:spMkLst>
            <pc:docMk/>
            <pc:sldMk cId="4136182613" sldId="297"/>
            <ac:spMk id="17" creationId="{D91CEF05-FC96-CC64-C523-75C3E2F12EE0}"/>
          </ac:spMkLst>
        </pc:spChg>
        <pc:spChg chg="del">
          <ac:chgData name="Laura Oathout" userId="6ff55ba14486fe89" providerId="LiveId" clId="{D26FEAAD-09B7-4C73-A778-A3AC0FE047A3}" dt="2023-04-05T18:22:01.102" v="471"/>
          <ac:spMkLst>
            <pc:docMk/>
            <pc:sldMk cId="4136182613" sldId="297"/>
            <ac:spMk id="18" creationId="{D7E0D3A6-4084-9BB8-5B1C-97E2A16A81D9}"/>
          </ac:spMkLst>
        </pc:spChg>
        <pc:spChg chg="del">
          <ac:chgData name="Laura Oathout" userId="6ff55ba14486fe89" providerId="LiveId" clId="{D26FEAAD-09B7-4C73-A778-A3AC0FE047A3}" dt="2023-04-05T18:22:01.096" v="461"/>
          <ac:spMkLst>
            <pc:docMk/>
            <pc:sldMk cId="4136182613" sldId="297"/>
            <ac:spMk id="20" creationId="{DBB2627D-CA85-9C81-3374-D13E526318CF}"/>
          </ac:spMkLst>
        </pc:spChg>
        <pc:spChg chg="del">
          <ac:chgData name="Laura Oathout" userId="6ff55ba14486fe89" providerId="LiveId" clId="{D26FEAAD-09B7-4C73-A778-A3AC0FE047A3}" dt="2023-04-05T18:22:01.086" v="443"/>
          <ac:spMkLst>
            <pc:docMk/>
            <pc:sldMk cId="4136182613" sldId="297"/>
            <ac:spMk id="21" creationId="{1ED97C90-4E56-3F51-CC70-D262B2311F2A}"/>
          </ac:spMkLst>
        </pc:spChg>
        <pc:spChg chg="del">
          <ac:chgData name="Laura Oathout" userId="6ff55ba14486fe89" providerId="LiveId" clId="{D26FEAAD-09B7-4C73-A778-A3AC0FE047A3}" dt="2023-04-05T18:22:01.102" v="483"/>
          <ac:spMkLst>
            <pc:docMk/>
            <pc:sldMk cId="4136182613" sldId="297"/>
            <ac:spMk id="73" creationId="{E4EA326A-5CEA-B01F-8742-077C9F92E60D}"/>
          </ac:spMkLst>
        </pc:spChg>
        <pc:spChg chg="del">
          <ac:chgData name="Laura Oathout" userId="6ff55ba14486fe89" providerId="LiveId" clId="{D26FEAAD-09B7-4C73-A778-A3AC0FE047A3}" dt="2023-04-05T18:22:01.102" v="485"/>
          <ac:spMkLst>
            <pc:docMk/>
            <pc:sldMk cId="4136182613" sldId="297"/>
            <ac:spMk id="74" creationId="{D572CA6B-EC34-E81D-898A-A0B5C10B6C83}"/>
          </ac:spMkLst>
        </pc:spChg>
        <pc:spChg chg="del">
          <ac:chgData name="Laura Oathout" userId="6ff55ba14486fe89" providerId="LiveId" clId="{D26FEAAD-09B7-4C73-A778-A3AC0FE047A3}" dt="2023-04-05T18:22:01.102" v="487"/>
          <ac:spMkLst>
            <pc:docMk/>
            <pc:sldMk cId="4136182613" sldId="297"/>
            <ac:spMk id="75" creationId="{C8CB6665-D66D-0144-B48E-A56CDAA8CB1C}"/>
          </ac:spMkLst>
        </pc:spChg>
        <pc:spChg chg="del">
          <ac:chgData name="Laura Oathout" userId="6ff55ba14486fe89" providerId="LiveId" clId="{D26FEAAD-09B7-4C73-A778-A3AC0FE047A3}" dt="2023-04-05T18:22:01.102" v="493"/>
          <ac:spMkLst>
            <pc:docMk/>
            <pc:sldMk cId="4136182613" sldId="297"/>
            <ac:spMk id="76" creationId="{EB85B34E-657A-793D-13D1-1C5337810832}"/>
          </ac:spMkLst>
        </pc:spChg>
        <pc:spChg chg="del">
          <ac:chgData name="Laura Oathout" userId="6ff55ba14486fe89" providerId="LiveId" clId="{D26FEAAD-09B7-4C73-A778-A3AC0FE047A3}" dt="2023-04-05T18:22:01.102" v="495"/>
          <ac:spMkLst>
            <pc:docMk/>
            <pc:sldMk cId="4136182613" sldId="297"/>
            <ac:spMk id="77" creationId="{C41319CB-AC3B-E052-ECBA-EAB63DABE917}"/>
          </ac:spMkLst>
        </pc:spChg>
        <pc:grpChg chg="del">
          <ac:chgData name="Laura Oathout" userId="6ff55ba14486fe89" providerId="LiveId" clId="{D26FEAAD-09B7-4C73-A778-A3AC0FE047A3}" dt="2023-04-05T18:22:01.095" v="451"/>
          <ac:grpSpMkLst>
            <pc:docMk/>
            <pc:sldMk cId="4136182613" sldId="297"/>
            <ac:grpSpMk id="54" creationId="{4FDD9A07-7F7E-18EA-8CBA-327E2F738AC3}"/>
          </ac:grpSpMkLst>
        </pc:grpChg>
        <pc:grpChg chg="del">
          <ac:chgData name="Laura Oathout" userId="6ff55ba14486fe89" providerId="LiveId" clId="{D26FEAAD-09B7-4C73-A778-A3AC0FE047A3}" dt="2023-04-05T18:22:01.102" v="473"/>
          <ac:grpSpMkLst>
            <pc:docMk/>
            <pc:sldMk cId="4136182613" sldId="297"/>
            <ac:grpSpMk id="56" creationId="{22A09EFA-DAEF-871C-BAE9-AFEE3907706E}"/>
          </ac:grpSpMkLst>
        </pc:grpChg>
        <pc:grpChg chg="del">
          <ac:chgData name="Laura Oathout" userId="6ff55ba14486fe89" providerId="LiveId" clId="{D26FEAAD-09B7-4C73-A778-A3AC0FE047A3}" dt="2023-04-05T18:22:01.102" v="479"/>
          <ac:grpSpMkLst>
            <pc:docMk/>
            <pc:sldMk cId="4136182613" sldId="297"/>
            <ac:grpSpMk id="70" creationId="{D5844654-5345-8E5E-958D-A292CE6F00EF}"/>
          </ac:grpSpMkLst>
        </pc:grpChg>
        <pc:picChg chg="del">
          <ac:chgData name="Laura Oathout" userId="6ff55ba14486fe89" providerId="LiveId" clId="{D26FEAAD-09B7-4C73-A778-A3AC0FE047A3}" dt="2023-04-05T18:22:01.096" v="457"/>
          <ac:picMkLst>
            <pc:docMk/>
            <pc:sldMk cId="4136182613" sldId="297"/>
            <ac:picMk id="3" creationId="{553BCA3C-48AC-62AF-B7D1-EBDE3A0C9024}"/>
          </ac:picMkLst>
        </pc:picChg>
        <pc:picChg chg="del">
          <ac:chgData name="Laura Oathout" userId="6ff55ba14486fe89" providerId="LiveId" clId="{D26FEAAD-09B7-4C73-A778-A3AC0FE047A3}" dt="2023-04-05T18:22:01.096" v="453"/>
          <ac:picMkLst>
            <pc:docMk/>
            <pc:sldMk cId="4136182613" sldId="297"/>
            <ac:picMk id="4" creationId="{9CCCDB01-7425-03B3-0D7C-E45F1C507E70}"/>
          </ac:picMkLst>
        </pc:picChg>
        <pc:picChg chg="del">
          <ac:chgData name="Laura Oathout" userId="6ff55ba14486fe89" providerId="LiveId" clId="{D26FEAAD-09B7-4C73-A778-A3AC0FE047A3}" dt="2023-04-05T18:22:01.096" v="459"/>
          <ac:picMkLst>
            <pc:docMk/>
            <pc:sldMk cId="4136182613" sldId="297"/>
            <ac:picMk id="7" creationId="{2BC7B58C-9350-139E-5ACC-F0D40BBCE374}"/>
          </ac:picMkLst>
        </pc:picChg>
        <pc:picChg chg="del">
          <ac:chgData name="Laura Oathout" userId="6ff55ba14486fe89" providerId="LiveId" clId="{D26FEAAD-09B7-4C73-A778-A3AC0FE047A3}" dt="2023-04-05T18:22:01.086" v="447"/>
          <ac:picMkLst>
            <pc:docMk/>
            <pc:sldMk cId="4136182613" sldId="297"/>
            <ac:picMk id="8" creationId="{1AB2AE64-9ECF-D3B8-78D4-74660F8CDECD}"/>
          </ac:picMkLst>
        </pc:picChg>
        <pc:picChg chg="del">
          <ac:chgData name="Laura Oathout" userId="6ff55ba14486fe89" providerId="LiveId" clId="{D26FEAAD-09B7-4C73-A778-A3AC0FE047A3}" dt="2023-04-05T18:22:01.086" v="449"/>
          <ac:picMkLst>
            <pc:docMk/>
            <pc:sldMk cId="4136182613" sldId="297"/>
            <ac:picMk id="11" creationId="{3A5864B1-792C-D2FE-6FE3-C1B789012141}"/>
          </ac:picMkLst>
        </pc:picChg>
        <pc:picChg chg="del">
          <ac:chgData name="Laura Oathout" userId="6ff55ba14486fe89" providerId="LiveId" clId="{D26FEAAD-09B7-4C73-A778-A3AC0FE047A3}" dt="2023-04-05T18:22:01.096" v="467"/>
          <ac:picMkLst>
            <pc:docMk/>
            <pc:sldMk cId="4136182613" sldId="297"/>
            <ac:picMk id="55" creationId="{3E10E2B6-F4BB-00F8-2C61-34D213B9C5FD}"/>
          </ac:picMkLst>
        </pc:picChg>
        <pc:picChg chg="del">
          <ac:chgData name="Laura Oathout" userId="6ff55ba14486fe89" providerId="LiveId" clId="{D26FEAAD-09B7-4C73-A778-A3AC0FE047A3}" dt="2023-04-05T18:22:01.102" v="475"/>
          <ac:picMkLst>
            <pc:docMk/>
            <pc:sldMk cId="4136182613" sldId="297"/>
            <ac:picMk id="61" creationId="{0AB8EA68-529C-25BD-FDFD-F57C5E47FB65}"/>
          </ac:picMkLst>
        </pc:picChg>
        <pc:picChg chg="del">
          <ac:chgData name="Laura Oathout" userId="6ff55ba14486fe89" providerId="LiveId" clId="{D26FEAAD-09B7-4C73-A778-A3AC0FE047A3}" dt="2023-04-05T18:22:01.102" v="477"/>
          <ac:picMkLst>
            <pc:docMk/>
            <pc:sldMk cId="4136182613" sldId="297"/>
            <ac:picMk id="63" creationId="{6BC335D9-D445-FD20-1235-A2AC8DE161E1}"/>
          </ac:picMkLst>
        </pc:picChg>
        <pc:picChg chg="del">
          <ac:chgData name="Laura Oathout" userId="6ff55ba14486fe89" providerId="LiveId" clId="{D26FEAAD-09B7-4C73-A778-A3AC0FE047A3}" dt="2023-04-05T18:22:01.102" v="481"/>
          <ac:picMkLst>
            <pc:docMk/>
            <pc:sldMk cId="4136182613" sldId="297"/>
            <ac:picMk id="72" creationId="{6722F169-EF17-9574-C5C4-40B8CB292990}"/>
          </ac:picMkLst>
        </pc:picChg>
        <pc:picChg chg="del">
          <ac:chgData name="Laura Oathout" userId="6ff55ba14486fe89" providerId="LiveId" clId="{D26FEAAD-09B7-4C73-A778-A3AC0FE047A3}" dt="2023-04-05T18:22:01.102" v="489"/>
          <ac:picMkLst>
            <pc:docMk/>
            <pc:sldMk cId="4136182613" sldId="297"/>
            <ac:picMk id="78" creationId="{3B40EE42-3BFF-6C03-D218-E3E89DDDA76B}"/>
          </ac:picMkLst>
        </pc:picChg>
        <pc:picChg chg="del">
          <ac:chgData name="Laura Oathout" userId="6ff55ba14486fe89" providerId="LiveId" clId="{D26FEAAD-09B7-4C73-A778-A3AC0FE047A3}" dt="2023-04-05T18:22:01.102" v="491"/>
          <ac:picMkLst>
            <pc:docMk/>
            <pc:sldMk cId="4136182613" sldId="297"/>
            <ac:picMk id="79" creationId="{1328FD13-1936-6DB8-7E4C-B01E5D38C6F2}"/>
          </ac:picMkLst>
        </pc:picChg>
      </pc:sldChg>
      <pc:sldChg chg="delSp mod setBg">
        <pc:chgData name="Laura Oathout" userId="6ff55ba14486fe89" providerId="LiveId" clId="{D26FEAAD-09B7-4C73-A778-A3AC0FE047A3}" dt="2023-04-05T18:22:00.799" v="199"/>
        <pc:sldMkLst>
          <pc:docMk/>
          <pc:sldMk cId="223515046" sldId="298"/>
        </pc:sldMkLst>
        <pc:spChg chg="del">
          <ac:chgData name="Laura Oathout" userId="6ff55ba14486fe89" providerId="LiveId" clId="{D26FEAAD-09B7-4C73-A778-A3AC0FE047A3}" dt="2023-04-05T18:22:00.763" v="187"/>
          <ac:spMkLst>
            <pc:docMk/>
            <pc:sldMk cId="223515046" sldId="298"/>
            <ac:spMk id="6" creationId="{2BF94C37-8415-8415-059D-A796D0082A2C}"/>
          </ac:spMkLst>
        </pc:spChg>
        <pc:spChg chg="del">
          <ac:chgData name="Laura Oathout" userId="6ff55ba14486fe89" providerId="LiveId" clId="{D26FEAAD-09B7-4C73-A778-A3AC0FE047A3}" dt="2023-04-05T18:22:00.754" v="185"/>
          <ac:spMkLst>
            <pc:docMk/>
            <pc:sldMk cId="223515046" sldId="298"/>
            <ac:spMk id="11" creationId="{EDD9B73E-738A-7727-F7C7-768311F82AB9}"/>
          </ac:spMkLst>
        </pc:spChg>
        <pc:spChg chg="del">
          <ac:chgData name="Laura Oathout" userId="6ff55ba14486fe89" providerId="LiveId" clId="{D26FEAAD-09B7-4C73-A778-A3AC0FE047A3}" dt="2023-04-05T18:22:00.764" v="193"/>
          <ac:spMkLst>
            <pc:docMk/>
            <pc:sldMk cId="223515046" sldId="298"/>
            <ac:spMk id="17" creationId="{D6A40B72-172C-F59A-CC78-85FD9AE0A48B}"/>
          </ac:spMkLst>
        </pc:spChg>
        <pc:picChg chg="del">
          <ac:chgData name="Laura Oathout" userId="6ff55ba14486fe89" providerId="LiveId" clId="{D26FEAAD-09B7-4C73-A778-A3AC0FE047A3}" dt="2023-04-05T18:22:00.764" v="195"/>
          <ac:picMkLst>
            <pc:docMk/>
            <pc:sldMk cId="223515046" sldId="298"/>
            <ac:picMk id="3" creationId="{F83525EE-FFE0-053A-C4DB-45B2649233C8}"/>
          </ac:picMkLst>
        </pc:picChg>
        <pc:picChg chg="del">
          <ac:chgData name="Laura Oathout" userId="6ff55ba14486fe89" providerId="LiveId" clId="{D26FEAAD-09B7-4C73-A778-A3AC0FE047A3}" dt="2023-04-05T18:22:00.764" v="191"/>
          <ac:picMkLst>
            <pc:docMk/>
            <pc:sldMk cId="223515046" sldId="298"/>
            <ac:picMk id="4" creationId="{AD562F07-89F8-2C4C-FDF2-3CF592E36186}"/>
          </ac:picMkLst>
        </pc:picChg>
        <pc:picChg chg="del">
          <ac:chgData name="Laura Oathout" userId="6ff55ba14486fe89" providerId="LiveId" clId="{D26FEAAD-09B7-4C73-A778-A3AC0FE047A3}" dt="2023-04-05T18:22:00.770" v="197"/>
          <ac:picMkLst>
            <pc:docMk/>
            <pc:sldMk cId="223515046" sldId="298"/>
            <ac:picMk id="7" creationId="{298F54D9-EE26-B659-2D81-342F228B3DCF}"/>
          </ac:picMkLst>
        </pc:picChg>
        <pc:picChg chg="del">
          <ac:chgData name="Laura Oathout" userId="6ff55ba14486fe89" providerId="LiveId" clId="{D26FEAAD-09B7-4C73-A778-A3AC0FE047A3}" dt="2023-04-05T18:22:00.764" v="189"/>
          <ac:picMkLst>
            <pc:docMk/>
            <pc:sldMk cId="223515046" sldId="298"/>
            <ac:picMk id="8" creationId="{1AB2AE64-9ECF-D3B8-78D4-74660F8CDECD}"/>
          </ac:picMkLst>
        </pc:picChg>
      </pc:sldChg>
      <pc:sldChg chg="delSp mod setBg">
        <pc:chgData name="Laura Oathout" userId="6ff55ba14486fe89" providerId="LiveId" clId="{D26FEAAD-09B7-4C73-A778-A3AC0FE047A3}" dt="2023-04-05T18:22:01.165" v="515"/>
        <pc:sldMkLst>
          <pc:docMk/>
          <pc:sldMk cId="915271471" sldId="299"/>
        </pc:sldMkLst>
        <pc:spChg chg="del">
          <ac:chgData name="Laura Oathout" userId="6ff55ba14486fe89" providerId="LiveId" clId="{D26FEAAD-09B7-4C73-A778-A3AC0FE047A3}" dt="2023-04-05T18:22:01.134" v="499"/>
          <ac:spMkLst>
            <pc:docMk/>
            <pc:sldMk cId="915271471" sldId="299"/>
            <ac:spMk id="4" creationId="{92861448-869C-76B2-0505-12B5E7F697D7}"/>
          </ac:spMkLst>
        </pc:spChg>
        <pc:spChg chg="del">
          <ac:chgData name="Laura Oathout" userId="6ff55ba14486fe89" providerId="LiveId" clId="{D26FEAAD-09B7-4C73-A778-A3AC0FE047A3}" dt="2023-04-05T18:22:01.134" v="501"/>
          <ac:spMkLst>
            <pc:docMk/>
            <pc:sldMk cId="915271471" sldId="299"/>
            <ac:spMk id="6" creationId="{2BF94C37-8415-8415-059D-A796D0082A2C}"/>
          </ac:spMkLst>
        </pc:spChg>
        <pc:spChg chg="del">
          <ac:chgData name="Laura Oathout" userId="6ff55ba14486fe89" providerId="LiveId" clId="{D26FEAAD-09B7-4C73-A778-A3AC0FE047A3}" dt="2023-04-05T18:22:01.134" v="509"/>
          <ac:spMkLst>
            <pc:docMk/>
            <pc:sldMk cId="915271471" sldId="299"/>
            <ac:spMk id="11" creationId="{09F3E27E-2882-B083-AB4B-C87B98E8A0A5}"/>
          </ac:spMkLst>
        </pc:spChg>
        <pc:spChg chg="del">
          <ac:chgData name="Laura Oathout" userId="6ff55ba14486fe89" providerId="LiveId" clId="{D26FEAAD-09B7-4C73-A778-A3AC0FE047A3}" dt="2023-04-05T18:22:01.134" v="513"/>
          <ac:spMkLst>
            <pc:docMk/>
            <pc:sldMk cId="915271471" sldId="299"/>
            <ac:spMk id="12" creationId="{5B001199-3355-68D6-9C25-B7A9E67A43BE}"/>
          </ac:spMkLst>
        </pc:spChg>
        <pc:grpChg chg="del">
          <ac:chgData name="Laura Oathout" userId="6ff55ba14486fe89" providerId="LiveId" clId="{D26FEAAD-09B7-4C73-A778-A3AC0FE047A3}" dt="2023-04-05T18:22:01.134" v="511"/>
          <ac:grpSpMkLst>
            <pc:docMk/>
            <pc:sldMk cId="915271471" sldId="299"/>
            <ac:grpSpMk id="13" creationId="{64F8EC61-83A4-F14A-C74B-4205F5B1F7C5}"/>
          </ac:grpSpMkLst>
        </pc:grpChg>
        <pc:picChg chg="del">
          <ac:chgData name="Laura Oathout" userId="6ff55ba14486fe89" providerId="LiveId" clId="{D26FEAAD-09B7-4C73-A778-A3AC0FE047A3}" dt="2023-04-05T18:22:01.134" v="505"/>
          <ac:picMkLst>
            <pc:docMk/>
            <pc:sldMk cId="915271471" sldId="299"/>
            <ac:picMk id="3" creationId="{27B4F47E-1340-5157-63E5-FB96E1193452}"/>
          </ac:picMkLst>
        </pc:picChg>
        <pc:picChg chg="del">
          <ac:chgData name="Laura Oathout" userId="6ff55ba14486fe89" providerId="LiveId" clId="{D26FEAAD-09B7-4C73-A778-A3AC0FE047A3}" dt="2023-04-05T18:22:01.134" v="503"/>
          <ac:picMkLst>
            <pc:docMk/>
            <pc:sldMk cId="915271471" sldId="299"/>
            <ac:picMk id="8" creationId="{1AB2AE64-9ECF-D3B8-78D4-74660F8CDECD}"/>
          </ac:picMkLst>
        </pc:picChg>
        <pc:picChg chg="del">
          <ac:chgData name="Laura Oathout" userId="6ff55ba14486fe89" providerId="LiveId" clId="{D26FEAAD-09B7-4C73-A778-A3AC0FE047A3}" dt="2023-04-05T18:22:01.134" v="507"/>
          <ac:picMkLst>
            <pc:docMk/>
            <pc:sldMk cId="915271471" sldId="299"/>
            <ac:picMk id="14" creationId="{F5D67CA7-6489-F594-AEEA-37F1DF133334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A529C-8E50-4CE4-8192-CA831029250E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D87AA-35E8-42FC-8344-3A2406ACD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3968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A529C-8E50-4CE4-8192-CA831029250E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D87AA-35E8-42FC-8344-3A2406ACD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0922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A529C-8E50-4CE4-8192-CA831029250E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D87AA-35E8-42FC-8344-3A2406ACD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922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A529C-8E50-4CE4-8192-CA831029250E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D87AA-35E8-42FC-8344-3A2406ACD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229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A529C-8E50-4CE4-8192-CA831029250E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D87AA-35E8-42FC-8344-3A2406ACD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5087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A529C-8E50-4CE4-8192-CA831029250E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D87AA-35E8-42FC-8344-3A2406ACD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881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A529C-8E50-4CE4-8192-CA831029250E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D87AA-35E8-42FC-8344-3A2406ACD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10969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A529C-8E50-4CE4-8192-CA831029250E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D87AA-35E8-42FC-8344-3A2406ACD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389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A529C-8E50-4CE4-8192-CA831029250E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D87AA-35E8-42FC-8344-3A2406ACD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093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A529C-8E50-4CE4-8192-CA831029250E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D87AA-35E8-42FC-8344-3A2406ACD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420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A529C-8E50-4CE4-8192-CA831029250E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D87AA-35E8-42FC-8344-3A2406ACD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015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3A529C-8E50-4CE4-8192-CA831029250E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CD87AA-35E8-42FC-8344-3A2406ACD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27840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37501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5150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04671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51220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42584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89416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0980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61826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52714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98786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74399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67961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3883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2726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40719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21687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5630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2931</TotalTime>
  <Words>0</Words>
  <Application>Microsoft Office PowerPoint</Application>
  <PresentationFormat>On-screen Show (4:3)</PresentationFormat>
  <Paragraphs>0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1</cp:revision>
  <dcterms:created xsi:type="dcterms:W3CDTF">2023-04-03T17:29:00Z</dcterms:created>
  <dcterms:modified xsi:type="dcterms:W3CDTF">2023-04-05T18:22:01Z</dcterms:modified>
</cp:coreProperties>
</file>